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090" r:id="rId4"/>
  </p:sldMasterIdLst>
  <p:notesMasterIdLst>
    <p:notesMasterId r:id="rId38"/>
  </p:notesMasterIdLst>
  <p:handoutMasterIdLst>
    <p:handoutMasterId r:id="rId39"/>
  </p:handoutMasterIdLst>
  <p:sldIdLst>
    <p:sldId id="514" r:id="rId5"/>
    <p:sldId id="566" r:id="rId6"/>
    <p:sldId id="530" r:id="rId7"/>
    <p:sldId id="529" r:id="rId8"/>
    <p:sldId id="531" r:id="rId9"/>
    <p:sldId id="519" r:id="rId10"/>
    <p:sldId id="532" r:id="rId11"/>
    <p:sldId id="438" r:id="rId12"/>
    <p:sldId id="538" r:id="rId13"/>
    <p:sldId id="537" r:id="rId14"/>
    <p:sldId id="563" r:id="rId15"/>
    <p:sldId id="562" r:id="rId16"/>
    <p:sldId id="561" r:id="rId17"/>
    <p:sldId id="560" r:id="rId18"/>
    <p:sldId id="558" r:id="rId19"/>
    <p:sldId id="557" r:id="rId20"/>
    <p:sldId id="556" r:id="rId21"/>
    <p:sldId id="555" r:id="rId22"/>
    <p:sldId id="554" r:id="rId23"/>
    <p:sldId id="564" r:id="rId24"/>
    <p:sldId id="565" r:id="rId25"/>
    <p:sldId id="549" r:id="rId26"/>
    <p:sldId id="548" r:id="rId27"/>
    <p:sldId id="509" r:id="rId28"/>
    <p:sldId id="546" r:id="rId29"/>
    <p:sldId id="545" r:id="rId30"/>
    <p:sldId id="544" r:id="rId31"/>
    <p:sldId id="543" r:id="rId32"/>
    <p:sldId id="542" r:id="rId33"/>
    <p:sldId id="541" r:id="rId34"/>
    <p:sldId id="540" r:id="rId35"/>
    <p:sldId id="539" r:id="rId36"/>
    <p:sldId id="522" r:id="rId37"/>
  </p:sldIdLst>
  <p:sldSz cx="12192000" cy="6858000"/>
  <p:notesSz cx="7077075" cy="93630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576" userDrawn="1">
          <p15:clr>
            <a:srgbClr val="A4A3A4"/>
          </p15:clr>
        </p15:guide>
        <p15:guide id="2" pos="6528" userDrawn="1">
          <p15:clr>
            <a:srgbClr val="A4A3A4"/>
          </p15:clr>
        </p15:guide>
      </p15:sldGuideLst>
    </p:ext>
    <p:ext uri="{2D200454-40CA-4A62-9FC3-DE9A4176ACB9}">
      <p15:notesGuideLst xmlns:p15="http://schemas.microsoft.com/office/powerpoint/2012/main">
        <p15:guide id="1" orient="horz" pos="2949">
          <p15:clr>
            <a:srgbClr val="A4A3A4"/>
          </p15:clr>
        </p15:guide>
        <p15:guide id="2" pos="2229">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obin Wilcox" initials="RW" lastIdx="19"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64980"/>
    <a:srgbClr val="313B54"/>
    <a:srgbClr val="0000FF"/>
    <a:srgbClr val="2740F5"/>
    <a:srgbClr val="0068AD"/>
    <a:srgbClr val="E8F0FE"/>
    <a:srgbClr val="2089FC"/>
    <a:srgbClr val="FFFFCC"/>
    <a:srgbClr val="C2C1BC"/>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7990C4-2810-2966-24F1-0655888787D5}" v="24" dt="2021-03-22T15:38:58.139"/>
    <p1510:client id="{CF4E344F-B69B-4833-8228-3E253D381F01}" v="9" dt="2021-03-22T14:14:59.80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151" autoAdjust="0"/>
    <p:restoredTop sz="69130" autoAdjust="0"/>
  </p:normalViewPr>
  <p:slideViewPr>
    <p:cSldViewPr>
      <p:cViewPr varScale="1">
        <p:scale>
          <a:sx n="72" d="100"/>
          <a:sy n="72" d="100"/>
        </p:scale>
        <p:origin x="1578" y="60"/>
      </p:cViewPr>
      <p:guideLst>
        <p:guide orient="horz" pos="576"/>
        <p:guide pos="652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9" d="100"/>
          <a:sy n="69" d="100"/>
        </p:scale>
        <p:origin x="-3270" y="-108"/>
      </p:cViewPr>
      <p:guideLst>
        <p:guide orient="horz" pos="2949"/>
        <p:guide pos="222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handoutMaster" Target="handoutMasters/handoutMaster1.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commentAuthors" Target="commentAuthors.xml"/><Relationship Id="rId45"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 Id="rId46" Type="http://schemas.microsoft.com/office/2015/10/relationships/revisionInfo" Target="revisionInfo.xml"/><Relationship Id="rId20" Type="http://schemas.openxmlformats.org/officeDocument/2006/relationships/slide" Target="slides/slide16.xml"/><Relationship Id="rId41"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ittan Williams" userId="S::bwilliams@phaboard.org::b771b6d4-73e6-4206-8f86-506a519afb68" providerId="AD" clId="Web-{017990C4-2810-2966-24F1-0655888787D5}"/>
    <pc:docChg chg="modSld">
      <pc:chgData name="Brittan Williams" userId="S::bwilliams@phaboard.org::b771b6d4-73e6-4206-8f86-506a519afb68" providerId="AD" clId="Web-{017990C4-2810-2966-24F1-0655888787D5}" dt="2021-03-22T15:38:58.139" v="12" actId="20577"/>
      <pc:docMkLst>
        <pc:docMk/>
      </pc:docMkLst>
      <pc:sldChg chg="modSp">
        <pc:chgData name="Brittan Williams" userId="S::bwilliams@phaboard.org::b771b6d4-73e6-4206-8f86-506a519afb68" providerId="AD" clId="Web-{017990C4-2810-2966-24F1-0655888787D5}" dt="2021-03-22T15:38:58.139" v="12" actId="20577"/>
        <pc:sldMkLst>
          <pc:docMk/>
          <pc:sldMk cId="1268195328" sldId="539"/>
        </pc:sldMkLst>
        <pc:spChg chg="mod">
          <ac:chgData name="Brittan Williams" userId="S::bwilliams@phaboard.org::b771b6d4-73e6-4206-8f86-506a519afb68" providerId="AD" clId="Web-{017990C4-2810-2966-24F1-0655888787D5}" dt="2021-03-22T15:38:58.139" v="12" actId="20577"/>
          <ac:spMkLst>
            <pc:docMk/>
            <pc:sldMk cId="1268195328" sldId="539"/>
            <ac:spMk id="3" creationId="{00000000-0000-0000-0000-000000000000}"/>
          </ac:spMkLst>
        </pc:spChg>
      </pc:sldChg>
      <pc:sldChg chg="modSp">
        <pc:chgData name="Brittan Williams" userId="S::bwilliams@phaboard.org::b771b6d4-73e6-4206-8f86-506a519afb68" providerId="AD" clId="Web-{017990C4-2810-2966-24F1-0655888787D5}" dt="2021-03-22T15:38:42.529" v="9" actId="20577"/>
        <pc:sldMkLst>
          <pc:docMk/>
          <pc:sldMk cId="2976512109" sldId="542"/>
        </pc:sldMkLst>
        <pc:spChg chg="mod">
          <ac:chgData name="Brittan Williams" userId="S::bwilliams@phaboard.org::b771b6d4-73e6-4206-8f86-506a519afb68" providerId="AD" clId="Web-{017990C4-2810-2966-24F1-0655888787D5}" dt="2021-03-22T15:38:42.529" v="9" actId="20577"/>
          <ac:spMkLst>
            <pc:docMk/>
            <pc:sldMk cId="2976512109" sldId="542"/>
            <ac:spMk id="3" creationId="{00000000-0000-0000-0000-000000000000}"/>
          </ac:spMkLst>
        </pc:spChg>
      </pc:sldChg>
    </pc:docChg>
  </pc:docChgLst>
  <pc:docChgLst>
    <pc:chgData name="David Stone" userId="055add50-8097-428b-82a5-77e5de78174b" providerId="ADAL" clId="{CF4E344F-B69B-4833-8228-3E253D381F01}"/>
    <pc:docChg chg="undo custSel addSld delSld modSld">
      <pc:chgData name="David Stone" userId="055add50-8097-428b-82a5-77e5de78174b" providerId="ADAL" clId="{CF4E344F-B69B-4833-8228-3E253D381F01}" dt="2021-03-22T14:16:47.397" v="452" actId="1076"/>
      <pc:docMkLst>
        <pc:docMk/>
      </pc:docMkLst>
      <pc:sldChg chg="modSp mod">
        <pc:chgData name="David Stone" userId="055add50-8097-428b-82a5-77e5de78174b" providerId="ADAL" clId="{CF4E344F-B69B-4833-8228-3E253D381F01}" dt="2021-03-22T14:16:47.397" v="452" actId="1076"/>
        <pc:sldMkLst>
          <pc:docMk/>
          <pc:sldMk cId="0" sldId="438"/>
        </pc:sldMkLst>
        <pc:spChg chg="mod">
          <ac:chgData name="David Stone" userId="055add50-8097-428b-82a5-77e5de78174b" providerId="ADAL" clId="{CF4E344F-B69B-4833-8228-3E253D381F01}" dt="2021-03-22T14:16:47.397" v="452" actId="1076"/>
          <ac:spMkLst>
            <pc:docMk/>
            <pc:sldMk cId="0" sldId="438"/>
            <ac:spMk id="4" creationId="{00000000-0000-0000-0000-000000000000}"/>
          </ac:spMkLst>
        </pc:spChg>
      </pc:sldChg>
      <pc:sldChg chg="modSp mod">
        <pc:chgData name="David Stone" userId="055add50-8097-428b-82a5-77e5de78174b" providerId="ADAL" clId="{CF4E344F-B69B-4833-8228-3E253D381F01}" dt="2021-03-22T14:04:52.056" v="337" actId="14100"/>
        <pc:sldMkLst>
          <pc:docMk/>
          <pc:sldMk cId="1313651663" sldId="509"/>
        </pc:sldMkLst>
        <pc:spChg chg="mod">
          <ac:chgData name="David Stone" userId="055add50-8097-428b-82a5-77e5de78174b" providerId="ADAL" clId="{CF4E344F-B69B-4833-8228-3E253D381F01}" dt="2021-03-22T14:04:52.056" v="337" actId="14100"/>
          <ac:spMkLst>
            <pc:docMk/>
            <pc:sldMk cId="1313651663" sldId="509"/>
            <ac:spMk id="2" creationId="{00000000-0000-0000-0000-000000000000}"/>
          </ac:spMkLst>
        </pc:spChg>
      </pc:sldChg>
      <pc:sldChg chg="modSp mod">
        <pc:chgData name="David Stone" userId="055add50-8097-428b-82a5-77e5de78174b" providerId="ADAL" clId="{CF4E344F-B69B-4833-8228-3E253D381F01}" dt="2021-03-22T14:08:41.575" v="389" actId="20577"/>
        <pc:sldMkLst>
          <pc:docMk/>
          <pc:sldMk cId="949182777" sldId="514"/>
        </pc:sldMkLst>
        <pc:spChg chg="mod">
          <ac:chgData name="David Stone" userId="055add50-8097-428b-82a5-77e5de78174b" providerId="ADAL" clId="{CF4E344F-B69B-4833-8228-3E253D381F01}" dt="2021-03-22T14:08:41.575" v="389" actId="20577"/>
          <ac:spMkLst>
            <pc:docMk/>
            <pc:sldMk cId="949182777" sldId="514"/>
            <ac:spMk id="3" creationId="{00000000-0000-0000-0000-000000000000}"/>
          </ac:spMkLst>
        </pc:spChg>
      </pc:sldChg>
      <pc:sldChg chg="modSp mod">
        <pc:chgData name="David Stone" userId="055add50-8097-428b-82a5-77e5de78174b" providerId="ADAL" clId="{CF4E344F-B69B-4833-8228-3E253D381F01}" dt="2021-03-22T14:08:10.478" v="380" actId="14100"/>
        <pc:sldMkLst>
          <pc:docMk/>
          <pc:sldMk cId="1133368281" sldId="519"/>
        </pc:sldMkLst>
        <pc:spChg chg="mod">
          <ac:chgData name="David Stone" userId="055add50-8097-428b-82a5-77e5de78174b" providerId="ADAL" clId="{CF4E344F-B69B-4833-8228-3E253D381F01}" dt="2021-03-22T13:56:10.431" v="83" actId="14100"/>
          <ac:spMkLst>
            <pc:docMk/>
            <pc:sldMk cId="1133368281" sldId="519"/>
            <ac:spMk id="2" creationId="{00000000-0000-0000-0000-000000000000}"/>
          </ac:spMkLst>
        </pc:spChg>
        <pc:spChg chg="mod">
          <ac:chgData name="David Stone" userId="055add50-8097-428b-82a5-77e5de78174b" providerId="ADAL" clId="{CF4E344F-B69B-4833-8228-3E253D381F01}" dt="2021-03-22T14:08:10.478" v="380" actId="14100"/>
          <ac:spMkLst>
            <pc:docMk/>
            <pc:sldMk cId="1133368281" sldId="519"/>
            <ac:spMk id="3" creationId="{00000000-0000-0000-0000-000000000000}"/>
          </ac:spMkLst>
        </pc:spChg>
      </pc:sldChg>
      <pc:sldChg chg="addSp delSp modSp mod modClrScheme chgLayout">
        <pc:chgData name="David Stone" userId="055add50-8097-428b-82a5-77e5de78174b" providerId="ADAL" clId="{CF4E344F-B69B-4833-8228-3E253D381F01}" dt="2021-03-22T13:58:26.596" v="109" actId="14100"/>
        <pc:sldMkLst>
          <pc:docMk/>
          <pc:sldMk cId="3714983945" sldId="522"/>
        </pc:sldMkLst>
        <pc:spChg chg="add del mod ord">
          <ac:chgData name="David Stone" userId="055add50-8097-428b-82a5-77e5de78174b" providerId="ADAL" clId="{CF4E344F-B69B-4833-8228-3E253D381F01}" dt="2021-03-22T13:57:54.876" v="97" actId="478"/>
          <ac:spMkLst>
            <pc:docMk/>
            <pc:sldMk cId="3714983945" sldId="522"/>
            <ac:spMk id="2" creationId="{54CF3439-51A8-4BFD-BBCD-60B80F3822EB}"/>
          </ac:spMkLst>
        </pc:spChg>
        <pc:spChg chg="mod ord">
          <ac:chgData name="David Stone" userId="055add50-8097-428b-82a5-77e5de78174b" providerId="ADAL" clId="{CF4E344F-B69B-4833-8228-3E253D381F01}" dt="2021-03-22T13:58:26.596" v="109" actId="14100"/>
          <ac:spMkLst>
            <pc:docMk/>
            <pc:sldMk cId="3714983945" sldId="522"/>
            <ac:spMk id="3" creationId="{00000000-0000-0000-0000-000000000000}"/>
          </ac:spMkLst>
        </pc:spChg>
        <pc:picChg chg="del">
          <ac:chgData name="David Stone" userId="055add50-8097-428b-82a5-77e5de78174b" providerId="ADAL" clId="{CF4E344F-B69B-4833-8228-3E253D381F01}" dt="2021-03-22T13:57:52.375" v="96" actId="478"/>
          <ac:picMkLst>
            <pc:docMk/>
            <pc:sldMk cId="3714983945" sldId="522"/>
            <ac:picMk id="1026" creationId="{00000000-0000-0000-0000-000000000000}"/>
          </ac:picMkLst>
        </pc:picChg>
      </pc:sldChg>
      <pc:sldChg chg="modSp mod modClrScheme chgLayout">
        <pc:chgData name="David Stone" userId="055add50-8097-428b-82a5-77e5de78174b" providerId="ADAL" clId="{CF4E344F-B69B-4833-8228-3E253D381F01}" dt="2021-03-22T14:08:20.453" v="383" actId="207"/>
        <pc:sldMkLst>
          <pc:docMk/>
          <pc:sldMk cId="1900718642" sldId="529"/>
        </pc:sldMkLst>
        <pc:spChg chg="mod ord">
          <ac:chgData name="David Stone" userId="055add50-8097-428b-82a5-77e5de78174b" providerId="ADAL" clId="{CF4E344F-B69B-4833-8228-3E253D381F01}" dt="2021-03-22T13:54:00.361" v="76" actId="700"/>
          <ac:spMkLst>
            <pc:docMk/>
            <pc:sldMk cId="1900718642" sldId="529"/>
            <ac:spMk id="2" creationId="{00000000-0000-0000-0000-000000000000}"/>
          </ac:spMkLst>
        </pc:spChg>
        <pc:spChg chg="mod ord">
          <ac:chgData name="David Stone" userId="055add50-8097-428b-82a5-77e5de78174b" providerId="ADAL" clId="{CF4E344F-B69B-4833-8228-3E253D381F01}" dt="2021-03-22T14:08:20.453" v="383" actId="207"/>
          <ac:spMkLst>
            <pc:docMk/>
            <pc:sldMk cId="1900718642" sldId="529"/>
            <ac:spMk id="3" creationId="{00000000-0000-0000-0000-000000000000}"/>
          </ac:spMkLst>
        </pc:spChg>
      </pc:sldChg>
      <pc:sldChg chg="modSp mod">
        <pc:chgData name="David Stone" userId="055add50-8097-428b-82a5-77e5de78174b" providerId="ADAL" clId="{CF4E344F-B69B-4833-8228-3E253D381F01}" dt="2021-03-22T14:08:25.364" v="384" actId="207"/>
        <pc:sldMkLst>
          <pc:docMk/>
          <pc:sldMk cId="3287083425" sldId="530"/>
        </pc:sldMkLst>
        <pc:spChg chg="mod">
          <ac:chgData name="David Stone" userId="055add50-8097-428b-82a5-77e5de78174b" providerId="ADAL" clId="{CF4E344F-B69B-4833-8228-3E253D381F01}" dt="2021-03-22T14:08:25.364" v="384" actId="207"/>
          <ac:spMkLst>
            <pc:docMk/>
            <pc:sldMk cId="3287083425" sldId="530"/>
            <ac:spMk id="3" creationId="{00000000-0000-0000-0000-000000000000}"/>
          </ac:spMkLst>
        </pc:spChg>
      </pc:sldChg>
      <pc:sldChg chg="addSp delSp modSp mod modClrScheme chgLayout">
        <pc:chgData name="David Stone" userId="055add50-8097-428b-82a5-77e5de78174b" providerId="ADAL" clId="{CF4E344F-B69B-4833-8228-3E253D381F01}" dt="2021-03-22T13:55:31.755" v="80" actId="26606"/>
        <pc:sldMkLst>
          <pc:docMk/>
          <pc:sldMk cId="3622966965" sldId="531"/>
        </pc:sldMkLst>
        <pc:picChg chg="del">
          <ac:chgData name="David Stone" userId="055add50-8097-428b-82a5-77e5de78174b" providerId="ADAL" clId="{CF4E344F-B69B-4833-8228-3E253D381F01}" dt="2021-03-22T13:55:28.319" v="79" actId="478"/>
          <ac:picMkLst>
            <pc:docMk/>
            <pc:sldMk cId="3622966965" sldId="531"/>
            <ac:picMk id="2" creationId="{00000000-0000-0000-0000-000000000000}"/>
          </ac:picMkLst>
        </pc:picChg>
        <pc:picChg chg="add mod">
          <ac:chgData name="David Stone" userId="055add50-8097-428b-82a5-77e5de78174b" providerId="ADAL" clId="{CF4E344F-B69B-4833-8228-3E253D381F01}" dt="2021-03-22T13:55:31.755" v="80" actId="26606"/>
          <ac:picMkLst>
            <pc:docMk/>
            <pc:sldMk cId="3622966965" sldId="531"/>
            <ac:picMk id="4" creationId="{F1D7AE02-AE64-46F8-8B4C-8547CAB174D3}"/>
          </ac:picMkLst>
        </pc:picChg>
      </pc:sldChg>
      <pc:sldChg chg="modSp mod modClrScheme chgLayout">
        <pc:chgData name="David Stone" userId="055add50-8097-428b-82a5-77e5de78174b" providerId="ADAL" clId="{CF4E344F-B69B-4833-8228-3E253D381F01}" dt="2021-03-22T14:08:01.714" v="379" actId="207"/>
        <pc:sldMkLst>
          <pc:docMk/>
          <pc:sldMk cId="3247429408" sldId="532"/>
        </pc:sldMkLst>
        <pc:spChg chg="mod ord">
          <ac:chgData name="David Stone" userId="055add50-8097-428b-82a5-77e5de78174b" providerId="ADAL" clId="{CF4E344F-B69B-4833-8228-3E253D381F01}" dt="2021-03-22T13:56:18.159" v="84" actId="700"/>
          <ac:spMkLst>
            <pc:docMk/>
            <pc:sldMk cId="3247429408" sldId="532"/>
            <ac:spMk id="2" creationId="{00000000-0000-0000-0000-000000000000}"/>
          </ac:spMkLst>
        </pc:spChg>
        <pc:spChg chg="mod ord">
          <ac:chgData name="David Stone" userId="055add50-8097-428b-82a5-77e5de78174b" providerId="ADAL" clId="{CF4E344F-B69B-4833-8228-3E253D381F01}" dt="2021-03-22T14:08:01.714" v="379" actId="207"/>
          <ac:spMkLst>
            <pc:docMk/>
            <pc:sldMk cId="3247429408" sldId="532"/>
            <ac:spMk id="3" creationId="{00000000-0000-0000-0000-000000000000}"/>
          </ac:spMkLst>
        </pc:spChg>
      </pc:sldChg>
      <pc:sldChg chg="del delCm">
        <pc:chgData name="David Stone" userId="055add50-8097-428b-82a5-77e5de78174b" providerId="ADAL" clId="{CF4E344F-B69B-4833-8228-3E253D381F01}" dt="2021-03-22T13:56:41.652" v="86" actId="47"/>
        <pc:sldMkLst>
          <pc:docMk/>
          <pc:sldMk cId="2239244123" sldId="533"/>
        </pc:sldMkLst>
      </pc:sldChg>
      <pc:sldChg chg="modSp mod modClrScheme chgLayout">
        <pc:chgData name="David Stone" userId="055add50-8097-428b-82a5-77e5de78174b" providerId="ADAL" clId="{CF4E344F-B69B-4833-8228-3E253D381F01}" dt="2021-03-22T14:07:47.785" v="377" actId="207"/>
        <pc:sldMkLst>
          <pc:docMk/>
          <pc:sldMk cId="148374581" sldId="537"/>
        </pc:sldMkLst>
        <pc:spChg chg="mod ord">
          <ac:chgData name="David Stone" userId="055add50-8097-428b-82a5-77e5de78174b" providerId="ADAL" clId="{CF4E344F-B69B-4833-8228-3E253D381F01}" dt="2021-03-22T13:57:24.995" v="90" actId="700"/>
          <ac:spMkLst>
            <pc:docMk/>
            <pc:sldMk cId="148374581" sldId="537"/>
            <ac:spMk id="2" creationId="{00000000-0000-0000-0000-000000000000}"/>
          </ac:spMkLst>
        </pc:spChg>
        <pc:spChg chg="mod ord">
          <ac:chgData name="David Stone" userId="055add50-8097-428b-82a5-77e5de78174b" providerId="ADAL" clId="{CF4E344F-B69B-4833-8228-3E253D381F01}" dt="2021-03-22T14:07:47.785" v="377" actId="207"/>
          <ac:spMkLst>
            <pc:docMk/>
            <pc:sldMk cId="148374581" sldId="537"/>
            <ac:spMk id="3" creationId="{00000000-0000-0000-0000-000000000000}"/>
          </ac:spMkLst>
        </pc:spChg>
      </pc:sldChg>
      <pc:sldChg chg="addSp delSp modSp mod modClrScheme chgLayout modNotesTx">
        <pc:chgData name="David Stone" userId="055add50-8097-428b-82a5-77e5de78174b" providerId="ADAL" clId="{CF4E344F-B69B-4833-8228-3E253D381F01}" dt="2021-03-22T14:15:52.192" v="446" actId="20577"/>
        <pc:sldMkLst>
          <pc:docMk/>
          <pc:sldMk cId="3112094190" sldId="538"/>
        </pc:sldMkLst>
        <pc:spChg chg="del mod ord">
          <ac:chgData name="David Stone" userId="055add50-8097-428b-82a5-77e5de78174b" providerId="ADAL" clId="{CF4E344F-B69B-4833-8228-3E253D381F01}" dt="2021-03-22T14:11:29.824" v="398" actId="478"/>
          <ac:spMkLst>
            <pc:docMk/>
            <pc:sldMk cId="3112094190" sldId="538"/>
            <ac:spMk id="2" creationId="{00000000-0000-0000-0000-000000000000}"/>
          </ac:spMkLst>
        </pc:spChg>
        <pc:spChg chg="del mod ord">
          <ac:chgData name="David Stone" userId="055add50-8097-428b-82a5-77e5de78174b" providerId="ADAL" clId="{CF4E344F-B69B-4833-8228-3E253D381F01}" dt="2021-03-22T14:11:00.400" v="391" actId="478"/>
          <ac:spMkLst>
            <pc:docMk/>
            <pc:sldMk cId="3112094190" sldId="538"/>
            <ac:spMk id="3" creationId="{00000000-0000-0000-0000-000000000000}"/>
          </ac:spMkLst>
        </pc:spChg>
        <pc:spChg chg="add del mod">
          <ac:chgData name="David Stone" userId="055add50-8097-428b-82a5-77e5de78174b" providerId="ADAL" clId="{CF4E344F-B69B-4833-8228-3E253D381F01}" dt="2021-03-22T14:11:03.612" v="392" actId="478"/>
          <ac:spMkLst>
            <pc:docMk/>
            <pc:sldMk cId="3112094190" sldId="538"/>
            <ac:spMk id="6" creationId="{22144FD2-076E-4889-BD2E-894F135BCFE5}"/>
          </ac:spMkLst>
        </pc:spChg>
        <pc:spChg chg="add del mod">
          <ac:chgData name="David Stone" userId="055add50-8097-428b-82a5-77e5de78174b" providerId="ADAL" clId="{CF4E344F-B69B-4833-8228-3E253D381F01}" dt="2021-03-22T14:11:32.879" v="399" actId="478"/>
          <ac:spMkLst>
            <pc:docMk/>
            <pc:sldMk cId="3112094190" sldId="538"/>
            <ac:spMk id="8" creationId="{9EAABBAD-ED9F-4BE0-9853-A313EA088581}"/>
          </ac:spMkLst>
        </pc:spChg>
        <pc:graphicFrameChg chg="add mod modGraphic">
          <ac:chgData name="David Stone" userId="055add50-8097-428b-82a5-77e5de78174b" providerId="ADAL" clId="{CF4E344F-B69B-4833-8228-3E253D381F01}" dt="2021-03-22T14:15:52.192" v="446" actId="20577"/>
          <ac:graphicFrameMkLst>
            <pc:docMk/>
            <pc:sldMk cId="3112094190" sldId="538"/>
            <ac:graphicFrameMk id="4" creationId="{5C57135C-0543-44DC-B4A7-C2C7782EC7F4}"/>
          </ac:graphicFrameMkLst>
        </pc:graphicFrameChg>
      </pc:sldChg>
      <pc:sldChg chg="addSp delSp modSp mod modClrScheme chgLayout">
        <pc:chgData name="David Stone" userId="055add50-8097-428b-82a5-77e5de78174b" providerId="ADAL" clId="{CF4E344F-B69B-4833-8228-3E253D381F01}" dt="2021-03-22T14:04:34.336" v="334" actId="700"/>
        <pc:sldMkLst>
          <pc:docMk/>
          <pc:sldMk cId="1268195328" sldId="539"/>
        </pc:sldMkLst>
        <pc:spChg chg="mod ord">
          <ac:chgData name="David Stone" userId="055add50-8097-428b-82a5-77e5de78174b" providerId="ADAL" clId="{CF4E344F-B69B-4833-8228-3E253D381F01}" dt="2021-03-22T14:04:34.336" v="334" actId="700"/>
          <ac:spMkLst>
            <pc:docMk/>
            <pc:sldMk cId="1268195328" sldId="539"/>
            <ac:spMk id="2" creationId="{00000000-0000-0000-0000-000000000000}"/>
          </ac:spMkLst>
        </pc:spChg>
        <pc:spChg chg="mod ord">
          <ac:chgData name="David Stone" userId="055add50-8097-428b-82a5-77e5de78174b" providerId="ADAL" clId="{CF4E344F-B69B-4833-8228-3E253D381F01}" dt="2021-03-22T14:04:34.336" v="334" actId="700"/>
          <ac:spMkLst>
            <pc:docMk/>
            <pc:sldMk cId="1268195328" sldId="539"/>
            <ac:spMk id="3" creationId="{00000000-0000-0000-0000-000000000000}"/>
          </ac:spMkLst>
        </pc:spChg>
        <pc:spChg chg="add del mod ord">
          <ac:chgData name="David Stone" userId="055add50-8097-428b-82a5-77e5de78174b" providerId="ADAL" clId="{CF4E344F-B69B-4833-8228-3E253D381F01}" dt="2021-03-22T13:58:34.059" v="110" actId="478"/>
          <ac:spMkLst>
            <pc:docMk/>
            <pc:sldMk cId="1268195328" sldId="539"/>
            <ac:spMk id="4" creationId="{23C36852-D2D0-4ECE-ABD6-510EE70DECFB}"/>
          </ac:spMkLst>
        </pc:spChg>
      </pc:sldChg>
      <pc:sldChg chg="addSp delSp modSp mod modClrScheme chgLayout">
        <pc:chgData name="David Stone" userId="055add50-8097-428b-82a5-77e5de78174b" providerId="ADAL" clId="{CF4E344F-B69B-4833-8228-3E253D381F01}" dt="2021-03-22T14:00:12.265" v="125" actId="207"/>
        <pc:sldMkLst>
          <pc:docMk/>
          <pc:sldMk cId="529229886" sldId="540"/>
        </pc:sldMkLst>
        <pc:spChg chg="mod ord">
          <ac:chgData name="David Stone" userId="055add50-8097-428b-82a5-77e5de78174b" providerId="ADAL" clId="{CF4E344F-B69B-4833-8228-3E253D381F01}" dt="2021-03-22T13:57:38.417" v="91" actId="700"/>
          <ac:spMkLst>
            <pc:docMk/>
            <pc:sldMk cId="529229886" sldId="540"/>
            <ac:spMk id="2" creationId="{00000000-0000-0000-0000-000000000000}"/>
          </ac:spMkLst>
        </pc:spChg>
        <pc:spChg chg="mod ord">
          <ac:chgData name="David Stone" userId="055add50-8097-428b-82a5-77e5de78174b" providerId="ADAL" clId="{CF4E344F-B69B-4833-8228-3E253D381F01}" dt="2021-03-22T14:00:12.265" v="125" actId="207"/>
          <ac:spMkLst>
            <pc:docMk/>
            <pc:sldMk cId="529229886" sldId="540"/>
            <ac:spMk id="3" creationId="{00000000-0000-0000-0000-000000000000}"/>
          </ac:spMkLst>
        </pc:spChg>
        <pc:spChg chg="add del mod ord">
          <ac:chgData name="David Stone" userId="055add50-8097-428b-82a5-77e5de78174b" providerId="ADAL" clId="{CF4E344F-B69B-4833-8228-3E253D381F01}" dt="2021-03-22T13:59:54.987" v="122" actId="478"/>
          <ac:spMkLst>
            <pc:docMk/>
            <pc:sldMk cId="529229886" sldId="540"/>
            <ac:spMk id="4" creationId="{EE885429-DE2F-447D-B575-7F21D3F3A0B8}"/>
          </ac:spMkLst>
        </pc:spChg>
      </pc:sldChg>
      <pc:sldChg chg="addSp delSp modSp mod modClrScheme chgLayout">
        <pc:chgData name="David Stone" userId="055add50-8097-428b-82a5-77e5de78174b" providerId="ADAL" clId="{CF4E344F-B69B-4833-8228-3E253D381F01}" dt="2021-03-22T14:04:25.903" v="333" actId="700"/>
        <pc:sldMkLst>
          <pc:docMk/>
          <pc:sldMk cId="264201085" sldId="541"/>
        </pc:sldMkLst>
        <pc:spChg chg="mod ord">
          <ac:chgData name="David Stone" userId="055add50-8097-428b-82a5-77e5de78174b" providerId="ADAL" clId="{CF4E344F-B69B-4833-8228-3E253D381F01}" dt="2021-03-22T14:04:25.903" v="333" actId="700"/>
          <ac:spMkLst>
            <pc:docMk/>
            <pc:sldMk cId="264201085" sldId="541"/>
            <ac:spMk id="2" creationId="{00000000-0000-0000-0000-000000000000}"/>
          </ac:spMkLst>
        </pc:spChg>
        <pc:spChg chg="mod ord">
          <ac:chgData name="David Stone" userId="055add50-8097-428b-82a5-77e5de78174b" providerId="ADAL" clId="{CF4E344F-B69B-4833-8228-3E253D381F01}" dt="2021-03-22T14:04:25.903" v="333" actId="700"/>
          <ac:spMkLst>
            <pc:docMk/>
            <pc:sldMk cId="264201085" sldId="541"/>
            <ac:spMk id="3" creationId="{00000000-0000-0000-0000-000000000000}"/>
          </ac:spMkLst>
        </pc:spChg>
        <pc:spChg chg="add del mod ord">
          <ac:chgData name="David Stone" userId="055add50-8097-428b-82a5-77e5de78174b" providerId="ADAL" clId="{CF4E344F-B69B-4833-8228-3E253D381F01}" dt="2021-03-22T14:00:21.163" v="126" actId="478"/>
          <ac:spMkLst>
            <pc:docMk/>
            <pc:sldMk cId="264201085" sldId="541"/>
            <ac:spMk id="4" creationId="{1785199C-54AF-4D55-8DE7-F3D45E9F2378}"/>
          </ac:spMkLst>
        </pc:spChg>
      </pc:sldChg>
      <pc:sldChg chg="addSp delSp modSp mod modClrScheme chgLayout modNotesTx">
        <pc:chgData name="David Stone" userId="055add50-8097-428b-82a5-77e5de78174b" providerId="ADAL" clId="{CF4E344F-B69B-4833-8228-3E253D381F01}" dt="2021-03-22T14:04:13.307" v="331" actId="20577"/>
        <pc:sldMkLst>
          <pc:docMk/>
          <pc:sldMk cId="2976512109" sldId="542"/>
        </pc:sldMkLst>
        <pc:spChg chg="mod ord">
          <ac:chgData name="David Stone" userId="055add50-8097-428b-82a5-77e5de78174b" providerId="ADAL" clId="{CF4E344F-B69B-4833-8228-3E253D381F01}" dt="2021-03-22T14:00:28.668" v="127" actId="700"/>
          <ac:spMkLst>
            <pc:docMk/>
            <pc:sldMk cId="2976512109" sldId="542"/>
            <ac:spMk id="2" creationId="{00000000-0000-0000-0000-000000000000}"/>
          </ac:spMkLst>
        </pc:spChg>
        <pc:spChg chg="mod ord">
          <ac:chgData name="David Stone" userId="055add50-8097-428b-82a5-77e5de78174b" providerId="ADAL" clId="{CF4E344F-B69B-4833-8228-3E253D381F01}" dt="2021-03-22T14:03:49.764" v="259" actId="20577"/>
          <ac:spMkLst>
            <pc:docMk/>
            <pc:sldMk cId="2976512109" sldId="542"/>
            <ac:spMk id="3" creationId="{00000000-0000-0000-0000-000000000000}"/>
          </ac:spMkLst>
        </pc:spChg>
        <pc:spChg chg="add del mod ord">
          <ac:chgData name="David Stone" userId="055add50-8097-428b-82a5-77e5de78174b" providerId="ADAL" clId="{CF4E344F-B69B-4833-8228-3E253D381F01}" dt="2021-03-22T14:00:28.668" v="127" actId="700"/>
          <ac:spMkLst>
            <pc:docMk/>
            <pc:sldMk cId="2976512109" sldId="542"/>
            <ac:spMk id="4" creationId="{6B9840EE-C896-4E5D-B8EF-529FF9B073AB}"/>
          </ac:spMkLst>
        </pc:spChg>
      </pc:sldChg>
      <pc:sldChg chg="addSp delSp modSp mod modClrScheme chgLayout">
        <pc:chgData name="David Stone" userId="055add50-8097-428b-82a5-77e5de78174b" providerId="ADAL" clId="{CF4E344F-B69B-4833-8228-3E253D381F01}" dt="2021-03-22T14:01:44.502" v="134" actId="207"/>
        <pc:sldMkLst>
          <pc:docMk/>
          <pc:sldMk cId="2577926090" sldId="543"/>
        </pc:sldMkLst>
        <pc:spChg chg="mod ord">
          <ac:chgData name="David Stone" userId="055add50-8097-428b-82a5-77e5de78174b" providerId="ADAL" clId="{CF4E344F-B69B-4833-8228-3E253D381F01}" dt="2021-03-22T14:01:09.873" v="128" actId="700"/>
          <ac:spMkLst>
            <pc:docMk/>
            <pc:sldMk cId="2577926090" sldId="543"/>
            <ac:spMk id="2" creationId="{00000000-0000-0000-0000-000000000000}"/>
          </ac:spMkLst>
        </pc:spChg>
        <pc:spChg chg="mod ord">
          <ac:chgData name="David Stone" userId="055add50-8097-428b-82a5-77e5de78174b" providerId="ADAL" clId="{CF4E344F-B69B-4833-8228-3E253D381F01}" dt="2021-03-22T14:01:44.502" v="134" actId="207"/>
          <ac:spMkLst>
            <pc:docMk/>
            <pc:sldMk cId="2577926090" sldId="543"/>
            <ac:spMk id="3" creationId="{00000000-0000-0000-0000-000000000000}"/>
          </ac:spMkLst>
        </pc:spChg>
        <pc:spChg chg="add del mod ord">
          <ac:chgData name="David Stone" userId="055add50-8097-428b-82a5-77e5de78174b" providerId="ADAL" clId="{CF4E344F-B69B-4833-8228-3E253D381F01}" dt="2021-03-22T14:01:09.873" v="128" actId="700"/>
          <ac:spMkLst>
            <pc:docMk/>
            <pc:sldMk cId="2577926090" sldId="543"/>
            <ac:spMk id="4" creationId="{3754634B-6588-452A-A2DB-7755E5823D5B}"/>
          </ac:spMkLst>
        </pc:spChg>
      </pc:sldChg>
      <pc:sldChg chg="addSp delSp modSp mod modClrScheme chgLayout">
        <pc:chgData name="David Stone" userId="055add50-8097-428b-82a5-77e5de78174b" providerId="ADAL" clId="{CF4E344F-B69B-4833-8228-3E253D381F01}" dt="2021-03-22T14:01:38.918" v="133" actId="207"/>
        <pc:sldMkLst>
          <pc:docMk/>
          <pc:sldMk cId="776646208" sldId="544"/>
        </pc:sldMkLst>
        <pc:spChg chg="mod ord">
          <ac:chgData name="David Stone" userId="055add50-8097-428b-82a5-77e5de78174b" providerId="ADAL" clId="{CF4E344F-B69B-4833-8228-3E253D381F01}" dt="2021-03-22T14:01:09.873" v="128" actId="700"/>
          <ac:spMkLst>
            <pc:docMk/>
            <pc:sldMk cId="776646208" sldId="544"/>
            <ac:spMk id="2" creationId="{00000000-0000-0000-0000-000000000000}"/>
          </ac:spMkLst>
        </pc:spChg>
        <pc:spChg chg="mod ord">
          <ac:chgData name="David Stone" userId="055add50-8097-428b-82a5-77e5de78174b" providerId="ADAL" clId="{CF4E344F-B69B-4833-8228-3E253D381F01}" dt="2021-03-22T14:01:38.918" v="133" actId="207"/>
          <ac:spMkLst>
            <pc:docMk/>
            <pc:sldMk cId="776646208" sldId="544"/>
            <ac:spMk id="3" creationId="{00000000-0000-0000-0000-000000000000}"/>
          </ac:spMkLst>
        </pc:spChg>
        <pc:spChg chg="add del mod ord">
          <ac:chgData name="David Stone" userId="055add50-8097-428b-82a5-77e5de78174b" providerId="ADAL" clId="{CF4E344F-B69B-4833-8228-3E253D381F01}" dt="2021-03-22T14:01:09.873" v="128" actId="700"/>
          <ac:spMkLst>
            <pc:docMk/>
            <pc:sldMk cId="776646208" sldId="544"/>
            <ac:spMk id="4" creationId="{EDACCCA1-6984-49F9-BBB1-7261D4DC4AC8}"/>
          </ac:spMkLst>
        </pc:spChg>
      </pc:sldChg>
      <pc:sldChg chg="addSp delSp modSp mod modClrScheme chgLayout">
        <pc:chgData name="David Stone" userId="055add50-8097-428b-82a5-77e5de78174b" providerId="ADAL" clId="{CF4E344F-B69B-4833-8228-3E253D381F01}" dt="2021-03-22T14:01:29.626" v="132" actId="207"/>
        <pc:sldMkLst>
          <pc:docMk/>
          <pc:sldMk cId="3434191122" sldId="545"/>
        </pc:sldMkLst>
        <pc:spChg chg="mod ord">
          <ac:chgData name="David Stone" userId="055add50-8097-428b-82a5-77e5de78174b" providerId="ADAL" clId="{CF4E344F-B69B-4833-8228-3E253D381F01}" dt="2021-03-22T14:01:09.873" v="128" actId="700"/>
          <ac:spMkLst>
            <pc:docMk/>
            <pc:sldMk cId="3434191122" sldId="545"/>
            <ac:spMk id="2" creationId="{00000000-0000-0000-0000-000000000000}"/>
          </ac:spMkLst>
        </pc:spChg>
        <pc:spChg chg="mod ord">
          <ac:chgData name="David Stone" userId="055add50-8097-428b-82a5-77e5de78174b" providerId="ADAL" clId="{CF4E344F-B69B-4833-8228-3E253D381F01}" dt="2021-03-22T14:01:29.626" v="132" actId="207"/>
          <ac:spMkLst>
            <pc:docMk/>
            <pc:sldMk cId="3434191122" sldId="545"/>
            <ac:spMk id="3" creationId="{00000000-0000-0000-0000-000000000000}"/>
          </ac:spMkLst>
        </pc:spChg>
        <pc:spChg chg="add del mod ord">
          <ac:chgData name="David Stone" userId="055add50-8097-428b-82a5-77e5de78174b" providerId="ADAL" clId="{CF4E344F-B69B-4833-8228-3E253D381F01}" dt="2021-03-22T14:01:09.873" v="128" actId="700"/>
          <ac:spMkLst>
            <pc:docMk/>
            <pc:sldMk cId="3434191122" sldId="545"/>
            <ac:spMk id="4" creationId="{9C856B64-8F82-4580-89ED-BE72DA602BB8}"/>
          </ac:spMkLst>
        </pc:spChg>
      </pc:sldChg>
      <pc:sldChg chg="addSp delSp modSp mod modClrScheme chgLayout">
        <pc:chgData name="David Stone" userId="055add50-8097-428b-82a5-77e5de78174b" providerId="ADAL" clId="{CF4E344F-B69B-4833-8228-3E253D381F01}" dt="2021-03-22T14:01:17.761" v="131" actId="207"/>
        <pc:sldMkLst>
          <pc:docMk/>
          <pc:sldMk cId="1881807310" sldId="546"/>
        </pc:sldMkLst>
        <pc:spChg chg="mod ord">
          <ac:chgData name="David Stone" userId="055add50-8097-428b-82a5-77e5de78174b" providerId="ADAL" clId="{CF4E344F-B69B-4833-8228-3E253D381F01}" dt="2021-03-22T14:01:09.873" v="128" actId="700"/>
          <ac:spMkLst>
            <pc:docMk/>
            <pc:sldMk cId="1881807310" sldId="546"/>
            <ac:spMk id="2" creationId="{00000000-0000-0000-0000-000000000000}"/>
          </ac:spMkLst>
        </pc:spChg>
        <pc:spChg chg="mod ord">
          <ac:chgData name="David Stone" userId="055add50-8097-428b-82a5-77e5de78174b" providerId="ADAL" clId="{CF4E344F-B69B-4833-8228-3E253D381F01}" dt="2021-03-22T14:01:17.761" v="131" actId="207"/>
          <ac:spMkLst>
            <pc:docMk/>
            <pc:sldMk cId="1881807310" sldId="546"/>
            <ac:spMk id="3" creationId="{00000000-0000-0000-0000-000000000000}"/>
          </ac:spMkLst>
        </pc:spChg>
        <pc:spChg chg="add del mod ord">
          <ac:chgData name="David Stone" userId="055add50-8097-428b-82a5-77e5de78174b" providerId="ADAL" clId="{CF4E344F-B69B-4833-8228-3E253D381F01}" dt="2021-03-22T14:01:09.873" v="128" actId="700"/>
          <ac:spMkLst>
            <pc:docMk/>
            <pc:sldMk cId="1881807310" sldId="546"/>
            <ac:spMk id="4" creationId="{44F41FDA-1520-4A47-BF7A-73EED2A2182B}"/>
          </ac:spMkLst>
        </pc:spChg>
      </pc:sldChg>
      <pc:sldChg chg="modSp mod modClrScheme chgLayout">
        <pc:chgData name="David Stone" userId="055add50-8097-428b-82a5-77e5de78174b" providerId="ADAL" clId="{CF4E344F-B69B-4833-8228-3E253D381F01}" dt="2021-03-22T14:04:59.872" v="338" actId="207"/>
        <pc:sldMkLst>
          <pc:docMk/>
          <pc:sldMk cId="3677109492" sldId="548"/>
        </pc:sldMkLst>
        <pc:spChg chg="mod ord">
          <ac:chgData name="David Stone" userId="055add50-8097-428b-82a5-77e5de78174b" providerId="ADAL" clId="{CF4E344F-B69B-4833-8228-3E253D381F01}" dt="2021-03-22T13:57:24.995" v="90" actId="700"/>
          <ac:spMkLst>
            <pc:docMk/>
            <pc:sldMk cId="3677109492" sldId="548"/>
            <ac:spMk id="2" creationId="{00000000-0000-0000-0000-000000000000}"/>
          </ac:spMkLst>
        </pc:spChg>
        <pc:spChg chg="mod ord">
          <ac:chgData name="David Stone" userId="055add50-8097-428b-82a5-77e5de78174b" providerId="ADAL" clId="{CF4E344F-B69B-4833-8228-3E253D381F01}" dt="2021-03-22T14:04:59.872" v="338" actId="207"/>
          <ac:spMkLst>
            <pc:docMk/>
            <pc:sldMk cId="3677109492" sldId="548"/>
            <ac:spMk id="3" creationId="{00000000-0000-0000-0000-000000000000}"/>
          </ac:spMkLst>
        </pc:spChg>
      </pc:sldChg>
      <pc:sldChg chg="modSp mod modClrScheme chgLayout">
        <pc:chgData name="David Stone" userId="055add50-8097-428b-82a5-77e5de78174b" providerId="ADAL" clId="{CF4E344F-B69B-4833-8228-3E253D381F01}" dt="2021-03-22T14:05:05.749" v="339" actId="207"/>
        <pc:sldMkLst>
          <pc:docMk/>
          <pc:sldMk cId="2041002311" sldId="549"/>
        </pc:sldMkLst>
        <pc:spChg chg="mod ord">
          <ac:chgData name="David Stone" userId="055add50-8097-428b-82a5-77e5de78174b" providerId="ADAL" clId="{CF4E344F-B69B-4833-8228-3E253D381F01}" dt="2021-03-22T13:57:24.995" v="90" actId="700"/>
          <ac:spMkLst>
            <pc:docMk/>
            <pc:sldMk cId="2041002311" sldId="549"/>
            <ac:spMk id="2" creationId="{00000000-0000-0000-0000-000000000000}"/>
          </ac:spMkLst>
        </pc:spChg>
        <pc:spChg chg="mod ord">
          <ac:chgData name="David Stone" userId="055add50-8097-428b-82a5-77e5de78174b" providerId="ADAL" clId="{CF4E344F-B69B-4833-8228-3E253D381F01}" dt="2021-03-22T14:05:05.749" v="339" actId="207"/>
          <ac:spMkLst>
            <pc:docMk/>
            <pc:sldMk cId="2041002311" sldId="549"/>
            <ac:spMk id="3" creationId="{00000000-0000-0000-0000-000000000000}"/>
          </ac:spMkLst>
        </pc:spChg>
      </pc:sldChg>
      <pc:sldChg chg="modSp mod modClrScheme chgLayout">
        <pc:chgData name="David Stone" userId="055add50-8097-428b-82a5-77e5de78174b" providerId="ADAL" clId="{CF4E344F-B69B-4833-8228-3E253D381F01}" dt="2021-03-22T14:05:20.927" v="342" actId="207"/>
        <pc:sldMkLst>
          <pc:docMk/>
          <pc:sldMk cId="2357917542" sldId="554"/>
        </pc:sldMkLst>
        <pc:spChg chg="mod ord">
          <ac:chgData name="David Stone" userId="055add50-8097-428b-82a5-77e5de78174b" providerId="ADAL" clId="{CF4E344F-B69B-4833-8228-3E253D381F01}" dt="2021-03-22T13:57:24.995" v="90" actId="700"/>
          <ac:spMkLst>
            <pc:docMk/>
            <pc:sldMk cId="2357917542" sldId="554"/>
            <ac:spMk id="2" creationId="{00000000-0000-0000-0000-000000000000}"/>
          </ac:spMkLst>
        </pc:spChg>
        <pc:spChg chg="mod ord">
          <ac:chgData name="David Stone" userId="055add50-8097-428b-82a5-77e5de78174b" providerId="ADAL" clId="{CF4E344F-B69B-4833-8228-3E253D381F01}" dt="2021-03-22T14:05:20.927" v="342" actId="207"/>
          <ac:spMkLst>
            <pc:docMk/>
            <pc:sldMk cId="2357917542" sldId="554"/>
            <ac:spMk id="3" creationId="{00000000-0000-0000-0000-000000000000}"/>
          </ac:spMkLst>
        </pc:spChg>
      </pc:sldChg>
      <pc:sldChg chg="modSp mod modClrScheme chgLayout">
        <pc:chgData name="David Stone" userId="055add50-8097-428b-82a5-77e5de78174b" providerId="ADAL" clId="{CF4E344F-B69B-4833-8228-3E253D381F01}" dt="2021-03-22T14:06:19.006" v="359" actId="404"/>
        <pc:sldMkLst>
          <pc:docMk/>
          <pc:sldMk cId="3346974045" sldId="555"/>
        </pc:sldMkLst>
        <pc:spChg chg="mod ord">
          <ac:chgData name="David Stone" userId="055add50-8097-428b-82a5-77e5de78174b" providerId="ADAL" clId="{CF4E344F-B69B-4833-8228-3E253D381F01}" dt="2021-03-22T13:57:24.995" v="90" actId="700"/>
          <ac:spMkLst>
            <pc:docMk/>
            <pc:sldMk cId="3346974045" sldId="555"/>
            <ac:spMk id="2" creationId="{00000000-0000-0000-0000-000000000000}"/>
          </ac:spMkLst>
        </pc:spChg>
        <pc:spChg chg="mod ord">
          <ac:chgData name="David Stone" userId="055add50-8097-428b-82a5-77e5de78174b" providerId="ADAL" clId="{CF4E344F-B69B-4833-8228-3E253D381F01}" dt="2021-03-22T14:06:19.006" v="359" actId="404"/>
          <ac:spMkLst>
            <pc:docMk/>
            <pc:sldMk cId="3346974045" sldId="555"/>
            <ac:spMk id="3" creationId="{00000000-0000-0000-0000-000000000000}"/>
          </ac:spMkLst>
        </pc:spChg>
      </pc:sldChg>
      <pc:sldChg chg="modSp mod modClrScheme chgLayout">
        <pc:chgData name="David Stone" userId="055add50-8097-428b-82a5-77e5de78174b" providerId="ADAL" clId="{CF4E344F-B69B-4833-8228-3E253D381F01}" dt="2021-03-22T14:06:34.135" v="360" actId="207"/>
        <pc:sldMkLst>
          <pc:docMk/>
          <pc:sldMk cId="1244896181" sldId="556"/>
        </pc:sldMkLst>
        <pc:spChg chg="mod ord">
          <ac:chgData name="David Stone" userId="055add50-8097-428b-82a5-77e5de78174b" providerId="ADAL" clId="{CF4E344F-B69B-4833-8228-3E253D381F01}" dt="2021-03-22T13:57:24.995" v="90" actId="700"/>
          <ac:spMkLst>
            <pc:docMk/>
            <pc:sldMk cId="1244896181" sldId="556"/>
            <ac:spMk id="2" creationId="{00000000-0000-0000-0000-000000000000}"/>
          </ac:spMkLst>
        </pc:spChg>
        <pc:spChg chg="mod ord">
          <ac:chgData name="David Stone" userId="055add50-8097-428b-82a5-77e5de78174b" providerId="ADAL" clId="{CF4E344F-B69B-4833-8228-3E253D381F01}" dt="2021-03-22T14:06:34.135" v="360" actId="207"/>
          <ac:spMkLst>
            <pc:docMk/>
            <pc:sldMk cId="1244896181" sldId="556"/>
            <ac:spMk id="3" creationId="{00000000-0000-0000-0000-000000000000}"/>
          </ac:spMkLst>
        </pc:spChg>
      </pc:sldChg>
      <pc:sldChg chg="modSp mod modClrScheme chgLayout">
        <pc:chgData name="David Stone" userId="055add50-8097-428b-82a5-77e5de78174b" providerId="ADAL" clId="{CF4E344F-B69B-4833-8228-3E253D381F01}" dt="2021-03-22T14:06:59.629" v="370" actId="207"/>
        <pc:sldMkLst>
          <pc:docMk/>
          <pc:sldMk cId="3024437387" sldId="557"/>
        </pc:sldMkLst>
        <pc:spChg chg="mod ord">
          <ac:chgData name="David Stone" userId="055add50-8097-428b-82a5-77e5de78174b" providerId="ADAL" clId="{CF4E344F-B69B-4833-8228-3E253D381F01}" dt="2021-03-22T13:57:24.995" v="90" actId="700"/>
          <ac:spMkLst>
            <pc:docMk/>
            <pc:sldMk cId="3024437387" sldId="557"/>
            <ac:spMk id="2" creationId="{00000000-0000-0000-0000-000000000000}"/>
          </ac:spMkLst>
        </pc:spChg>
        <pc:spChg chg="mod ord">
          <ac:chgData name="David Stone" userId="055add50-8097-428b-82a5-77e5de78174b" providerId="ADAL" clId="{CF4E344F-B69B-4833-8228-3E253D381F01}" dt="2021-03-22T14:06:59.629" v="370" actId="207"/>
          <ac:spMkLst>
            <pc:docMk/>
            <pc:sldMk cId="3024437387" sldId="557"/>
            <ac:spMk id="3" creationId="{00000000-0000-0000-0000-000000000000}"/>
          </ac:spMkLst>
        </pc:spChg>
      </pc:sldChg>
      <pc:sldChg chg="modSp mod modClrScheme chgLayout">
        <pc:chgData name="David Stone" userId="055add50-8097-428b-82a5-77e5de78174b" providerId="ADAL" clId="{CF4E344F-B69B-4833-8228-3E253D381F01}" dt="2021-03-22T14:06:53.821" v="369" actId="12"/>
        <pc:sldMkLst>
          <pc:docMk/>
          <pc:sldMk cId="3733671090" sldId="558"/>
        </pc:sldMkLst>
        <pc:spChg chg="mod ord">
          <ac:chgData name="David Stone" userId="055add50-8097-428b-82a5-77e5de78174b" providerId="ADAL" clId="{CF4E344F-B69B-4833-8228-3E253D381F01}" dt="2021-03-22T13:57:24.995" v="90" actId="700"/>
          <ac:spMkLst>
            <pc:docMk/>
            <pc:sldMk cId="3733671090" sldId="558"/>
            <ac:spMk id="2" creationId="{00000000-0000-0000-0000-000000000000}"/>
          </ac:spMkLst>
        </pc:spChg>
        <pc:spChg chg="mod ord">
          <ac:chgData name="David Stone" userId="055add50-8097-428b-82a5-77e5de78174b" providerId="ADAL" clId="{CF4E344F-B69B-4833-8228-3E253D381F01}" dt="2021-03-22T14:06:53.821" v="369" actId="12"/>
          <ac:spMkLst>
            <pc:docMk/>
            <pc:sldMk cId="3733671090" sldId="558"/>
            <ac:spMk id="3" creationId="{00000000-0000-0000-0000-000000000000}"/>
          </ac:spMkLst>
        </pc:spChg>
      </pc:sldChg>
      <pc:sldChg chg="modSp del mod modClrScheme chgLayout">
        <pc:chgData name="David Stone" userId="055add50-8097-428b-82a5-77e5de78174b" providerId="ADAL" clId="{CF4E344F-B69B-4833-8228-3E253D381F01}" dt="2021-03-22T14:07:13.721" v="372" actId="47"/>
        <pc:sldMkLst>
          <pc:docMk/>
          <pc:sldMk cId="1473937703" sldId="559"/>
        </pc:sldMkLst>
        <pc:spChg chg="mod ord">
          <ac:chgData name="David Stone" userId="055add50-8097-428b-82a5-77e5de78174b" providerId="ADAL" clId="{CF4E344F-B69B-4833-8228-3E253D381F01}" dt="2021-03-22T13:57:24.995" v="90" actId="700"/>
          <ac:spMkLst>
            <pc:docMk/>
            <pc:sldMk cId="1473937703" sldId="559"/>
            <ac:spMk id="2" creationId="{00000000-0000-0000-0000-000000000000}"/>
          </ac:spMkLst>
        </pc:spChg>
        <pc:spChg chg="mod ord">
          <ac:chgData name="David Stone" userId="055add50-8097-428b-82a5-77e5de78174b" providerId="ADAL" clId="{CF4E344F-B69B-4833-8228-3E253D381F01}" dt="2021-03-22T14:07:07.407" v="371" actId="6549"/>
          <ac:spMkLst>
            <pc:docMk/>
            <pc:sldMk cId="1473937703" sldId="559"/>
            <ac:spMk id="3" creationId="{00000000-0000-0000-0000-000000000000}"/>
          </ac:spMkLst>
        </pc:spChg>
      </pc:sldChg>
      <pc:sldChg chg="modSp mod modClrScheme chgLayout">
        <pc:chgData name="David Stone" userId="055add50-8097-428b-82a5-77e5de78174b" providerId="ADAL" clId="{CF4E344F-B69B-4833-8228-3E253D381F01}" dt="2021-03-22T14:07:20.103" v="373" actId="207"/>
        <pc:sldMkLst>
          <pc:docMk/>
          <pc:sldMk cId="585073275" sldId="560"/>
        </pc:sldMkLst>
        <pc:spChg chg="mod ord">
          <ac:chgData name="David Stone" userId="055add50-8097-428b-82a5-77e5de78174b" providerId="ADAL" clId="{CF4E344F-B69B-4833-8228-3E253D381F01}" dt="2021-03-22T13:57:24.995" v="90" actId="700"/>
          <ac:spMkLst>
            <pc:docMk/>
            <pc:sldMk cId="585073275" sldId="560"/>
            <ac:spMk id="2" creationId="{00000000-0000-0000-0000-000000000000}"/>
          </ac:spMkLst>
        </pc:spChg>
        <pc:spChg chg="mod ord">
          <ac:chgData name="David Stone" userId="055add50-8097-428b-82a5-77e5de78174b" providerId="ADAL" clId="{CF4E344F-B69B-4833-8228-3E253D381F01}" dt="2021-03-22T14:07:20.103" v="373" actId="207"/>
          <ac:spMkLst>
            <pc:docMk/>
            <pc:sldMk cId="585073275" sldId="560"/>
            <ac:spMk id="3" creationId="{00000000-0000-0000-0000-000000000000}"/>
          </ac:spMkLst>
        </pc:spChg>
      </pc:sldChg>
      <pc:sldChg chg="modSp mod modClrScheme chgLayout">
        <pc:chgData name="David Stone" userId="055add50-8097-428b-82a5-77e5de78174b" providerId="ADAL" clId="{CF4E344F-B69B-4833-8228-3E253D381F01}" dt="2021-03-22T14:07:30.657" v="374" actId="207"/>
        <pc:sldMkLst>
          <pc:docMk/>
          <pc:sldMk cId="1985319643" sldId="561"/>
        </pc:sldMkLst>
        <pc:spChg chg="mod ord">
          <ac:chgData name="David Stone" userId="055add50-8097-428b-82a5-77e5de78174b" providerId="ADAL" clId="{CF4E344F-B69B-4833-8228-3E253D381F01}" dt="2021-03-22T13:57:24.995" v="90" actId="700"/>
          <ac:spMkLst>
            <pc:docMk/>
            <pc:sldMk cId="1985319643" sldId="561"/>
            <ac:spMk id="2" creationId="{00000000-0000-0000-0000-000000000000}"/>
          </ac:spMkLst>
        </pc:spChg>
        <pc:spChg chg="mod ord">
          <ac:chgData name="David Stone" userId="055add50-8097-428b-82a5-77e5de78174b" providerId="ADAL" clId="{CF4E344F-B69B-4833-8228-3E253D381F01}" dt="2021-03-22T14:07:30.657" v="374" actId="207"/>
          <ac:spMkLst>
            <pc:docMk/>
            <pc:sldMk cId="1985319643" sldId="561"/>
            <ac:spMk id="3" creationId="{00000000-0000-0000-0000-000000000000}"/>
          </ac:spMkLst>
        </pc:spChg>
      </pc:sldChg>
      <pc:sldChg chg="modSp mod modClrScheme chgLayout">
        <pc:chgData name="David Stone" userId="055add50-8097-428b-82a5-77e5de78174b" providerId="ADAL" clId="{CF4E344F-B69B-4833-8228-3E253D381F01}" dt="2021-03-22T14:07:36.941" v="375" actId="207"/>
        <pc:sldMkLst>
          <pc:docMk/>
          <pc:sldMk cId="3514781832" sldId="562"/>
        </pc:sldMkLst>
        <pc:spChg chg="mod ord">
          <ac:chgData name="David Stone" userId="055add50-8097-428b-82a5-77e5de78174b" providerId="ADAL" clId="{CF4E344F-B69B-4833-8228-3E253D381F01}" dt="2021-03-22T13:57:24.995" v="90" actId="700"/>
          <ac:spMkLst>
            <pc:docMk/>
            <pc:sldMk cId="3514781832" sldId="562"/>
            <ac:spMk id="2" creationId="{00000000-0000-0000-0000-000000000000}"/>
          </ac:spMkLst>
        </pc:spChg>
        <pc:spChg chg="mod ord">
          <ac:chgData name="David Stone" userId="055add50-8097-428b-82a5-77e5de78174b" providerId="ADAL" clId="{CF4E344F-B69B-4833-8228-3E253D381F01}" dt="2021-03-22T14:07:36.941" v="375" actId="207"/>
          <ac:spMkLst>
            <pc:docMk/>
            <pc:sldMk cId="3514781832" sldId="562"/>
            <ac:spMk id="3" creationId="{00000000-0000-0000-0000-000000000000}"/>
          </ac:spMkLst>
        </pc:spChg>
      </pc:sldChg>
      <pc:sldChg chg="modSp mod modClrScheme chgLayout">
        <pc:chgData name="David Stone" userId="055add50-8097-428b-82a5-77e5de78174b" providerId="ADAL" clId="{CF4E344F-B69B-4833-8228-3E253D381F01}" dt="2021-03-22T14:07:42.401" v="376" actId="207"/>
        <pc:sldMkLst>
          <pc:docMk/>
          <pc:sldMk cId="2018864152" sldId="563"/>
        </pc:sldMkLst>
        <pc:spChg chg="mod ord">
          <ac:chgData name="David Stone" userId="055add50-8097-428b-82a5-77e5de78174b" providerId="ADAL" clId="{CF4E344F-B69B-4833-8228-3E253D381F01}" dt="2021-03-22T13:57:24.995" v="90" actId="700"/>
          <ac:spMkLst>
            <pc:docMk/>
            <pc:sldMk cId="2018864152" sldId="563"/>
            <ac:spMk id="2" creationId="{00000000-0000-0000-0000-000000000000}"/>
          </ac:spMkLst>
        </pc:spChg>
        <pc:spChg chg="mod ord">
          <ac:chgData name="David Stone" userId="055add50-8097-428b-82a5-77e5de78174b" providerId="ADAL" clId="{CF4E344F-B69B-4833-8228-3E253D381F01}" dt="2021-03-22T14:07:42.401" v="376" actId="207"/>
          <ac:spMkLst>
            <pc:docMk/>
            <pc:sldMk cId="2018864152" sldId="563"/>
            <ac:spMk id="3" creationId="{00000000-0000-0000-0000-000000000000}"/>
          </ac:spMkLst>
        </pc:spChg>
      </pc:sldChg>
      <pc:sldChg chg="modSp mod modClrScheme chgLayout">
        <pc:chgData name="David Stone" userId="055add50-8097-428b-82a5-77e5de78174b" providerId="ADAL" clId="{CF4E344F-B69B-4833-8228-3E253D381F01}" dt="2021-03-22T14:05:15.844" v="341" actId="207"/>
        <pc:sldMkLst>
          <pc:docMk/>
          <pc:sldMk cId="2710441461" sldId="564"/>
        </pc:sldMkLst>
        <pc:spChg chg="mod ord">
          <ac:chgData name="David Stone" userId="055add50-8097-428b-82a5-77e5de78174b" providerId="ADAL" clId="{CF4E344F-B69B-4833-8228-3E253D381F01}" dt="2021-03-22T13:57:24.995" v="90" actId="700"/>
          <ac:spMkLst>
            <pc:docMk/>
            <pc:sldMk cId="2710441461" sldId="564"/>
            <ac:spMk id="2" creationId="{00000000-0000-0000-0000-000000000000}"/>
          </ac:spMkLst>
        </pc:spChg>
        <pc:spChg chg="mod ord">
          <ac:chgData name="David Stone" userId="055add50-8097-428b-82a5-77e5de78174b" providerId="ADAL" clId="{CF4E344F-B69B-4833-8228-3E253D381F01}" dt="2021-03-22T14:05:15.844" v="341" actId="207"/>
          <ac:spMkLst>
            <pc:docMk/>
            <pc:sldMk cId="2710441461" sldId="564"/>
            <ac:spMk id="3" creationId="{00000000-0000-0000-0000-000000000000}"/>
          </ac:spMkLst>
        </pc:spChg>
      </pc:sldChg>
      <pc:sldChg chg="modSp mod modClrScheme chgLayout">
        <pc:chgData name="David Stone" userId="055add50-8097-428b-82a5-77e5de78174b" providerId="ADAL" clId="{CF4E344F-B69B-4833-8228-3E253D381F01}" dt="2021-03-22T14:05:11.745" v="340" actId="207"/>
        <pc:sldMkLst>
          <pc:docMk/>
          <pc:sldMk cId="1783434911" sldId="565"/>
        </pc:sldMkLst>
        <pc:spChg chg="mod ord">
          <ac:chgData name="David Stone" userId="055add50-8097-428b-82a5-77e5de78174b" providerId="ADAL" clId="{CF4E344F-B69B-4833-8228-3E253D381F01}" dt="2021-03-22T13:57:24.995" v="90" actId="700"/>
          <ac:spMkLst>
            <pc:docMk/>
            <pc:sldMk cId="1783434911" sldId="565"/>
            <ac:spMk id="2" creationId="{00000000-0000-0000-0000-000000000000}"/>
          </ac:spMkLst>
        </pc:spChg>
        <pc:spChg chg="mod ord">
          <ac:chgData name="David Stone" userId="055add50-8097-428b-82a5-77e5de78174b" providerId="ADAL" clId="{CF4E344F-B69B-4833-8228-3E253D381F01}" dt="2021-03-22T14:05:11.745" v="340" actId="207"/>
          <ac:spMkLst>
            <pc:docMk/>
            <pc:sldMk cId="1783434911" sldId="565"/>
            <ac:spMk id="3" creationId="{00000000-0000-0000-0000-000000000000}"/>
          </ac:spMkLst>
        </pc:spChg>
      </pc:sldChg>
      <pc:sldChg chg="modSp new mod">
        <pc:chgData name="David Stone" userId="055add50-8097-428b-82a5-77e5de78174b" providerId="ADAL" clId="{CF4E344F-B69B-4833-8228-3E253D381F01}" dt="2021-03-22T13:53:43.236" v="75" actId="20577"/>
        <pc:sldMkLst>
          <pc:docMk/>
          <pc:sldMk cId="1166396976" sldId="566"/>
        </pc:sldMkLst>
        <pc:spChg chg="mod">
          <ac:chgData name="David Stone" userId="055add50-8097-428b-82a5-77e5de78174b" providerId="ADAL" clId="{CF4E344F-B69B-4833-8228-3E253D381F01}" dt="2021-03-22T13:53:43.236" v="75" actId="20577"/>
          <ac:spMkLst>
            <pc:docMk/>
            <pc:sldMk cId="1166396976" sldId="566"/>
            <ac:spMk id="2" creationId="{46388ECA-F329-49B0-A959-D75F81C6D4C9}"/>
          </ac:spMkLst>
        </pc:spChg>
        <pc:spChg chg="mod">
          <ac:chgData name="David Stone" userId="055add50-8097-428b-82a5-77e5de78174b" providerId="ADAL" clId="{CF4E344F-B69B-4833-8228-3E253D381F01}" dt="2021-03-22T13:53:19.573" v="67" actId="20577"/>
          <ac:spMkLst>
            <pc:docMk/>
            <pc:sldMk cId="1166396976" sldId="566"/>
            <ac:spMk id="3" creationId="{4BB51E73-7ABB-4A2E-AEBF-D73EEF89B09A}"/>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lang="en-US" dirty="0"/>
          </a:p>
        </p:txBody>
      </p:sp>
      <p:sp>
        <p:nvSpPr>
          <p:cNvPr id="3" name="Date Placeholder 2"/>
          <p:cNvSpPr>
            <a:spLocks noGrp="1"/>
          </p:cNvSpPr>
          <p:nvPr>
            <p:ph type="dt" sz="quarter" idx="1"/>
          </p:nvPr>
        </p:nvSpPr>
        <p:spPr>
          <a:xfrm>
            <a:off x="4008705" y="0"/>
            <a:ext cx="3066733" cy="468154"/>
          </a:xfrm>
          <a:prstGeom prst="rect">
            <a:avLst/>
          </a:prstGeom>
        </p:spPr>
        <p:txBody>
          <a:bodyPr vert="horz" lIns="93936" tIns="46968" rIns="93936" bIns="46968" rtlCol="0"/>
          <a:lstStyle>
            <a:lvl1pPr algn="r">
              <a:defRPr sz="1200"/>
            </a:lvl1pPr>
          </a:lstStyle>
          <a:p>
            <a:fld id="{F16B3941-45F6-46D0-9055-CCFDE5CE9C0C}" type="datetimeFigureOut">
              <a:rPr lang="en-US" smtClean="0"/>
              <a:pPr/>
              <a:t>3/22/2021</a:t>
            </a:fld>
            <a:endParaRPr lang="en-US" dirty="0"/>
          </a:p>
        </p:txBody>
      </p:sp>
      <p:sp>
        <p:nvSpPr>
          <p:cNvPr id="4" name="Footer Placeholder 3"/>
          <p:cNvSpPr>
            <a:spLocks noGrp="1"/>
          </p:cNvSpPr>
          <p:nvPr>
            <p:ph type="ftr" sz="quarter" idx="2"/>
          </p:nvPr>
        </p:nvSpPr>
        <p:spPr>
          <a:xfrm>
            <a:off x="0" y="8893296"/>
            <a:ext cx="3066733" cy="468154"/>
          </a:xfrm>
          <a:prstGeom prst="rect">
            <a:avLst/>
          </a:prstGeom>
        </p:spPr>
        <p:txBody>
          <a:bodyPr vert="horz" lIns="93936" tIns="46968" rIns="93936" bIns="46968"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08705" y="8893296"/>
            <a:ext cx="3066733" cy="468154"/>
          </a:xfrm>
          <a:prstGeom prst="rect">
            <a:avLst/>
          </a:prstGeom>
        </p:spPr>
        <p:txBody>
          <a:bodyPr vert="horz" lIns="93936" tIns="46968" rIns="93936" bIns="46968" rtlCol="0" anchor="b"/>
          <a:lstStyle>
            <a:lvl1pPr algn="r">
              <a:defRPr sz="1200"/>
            </a:lvl1pPr>
          </a:lstStyle>
          <a:p>
            <a:fld id="{C6A79196-D34C-465F-B44F-985D45E11248}" type="slidenum">
              <a:rPr lang="en-US" smtClean="0"/>
              <a:pPr/>
              <a:t>‹#›</a:t>
            </a:fld>
            <a:endParaRPr lang="en-US" dirty="0"/>
          </a:p>
        </p:txBody>
      </p:sp>
    </p:spTree>
    <p:extLst>
      <p:ext uri="{BB962C8B-B14F-4D97-AF65-F5344CB8AC3E}">
        <p14:creationId xmlns:p14="http://schemas.microsoft.com/office/powerpoint/2010/main" val="34507977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66733" cy="468154"/>
          </a:xfrm>
          <a:prstGeom prst="rect">
            <a:avLst/>
          </a:prstGeom>
          <a:noFill/>
          <a:ln w="9525">
            <a:noFill/>
            <a:miter lim="800000"/>
            <a:headEnd/>
            <a:tailEnd/>
          </a:ln>
        </p:spPr>
        <p:txBody>
          <a:bodyPr vert="horz" wrap="square" lIns="93936" tIns="46968" rIns="93936" bIns="46968" numCol="1" anchor="t" anchorCtr="0" compatLnSpc="1">
            <a:prstTxWarp prst="textNoShape">
              <a:avLst/>
            </a:prstTxWarp>
          </a:bodyPr>
          <a:lstStyle>
            <a:lvl1pPr>
              <a:defRPr sz="1200"/>
            </a:lvl1pPr>
          </a:lstStyle>
          <a:p>
            <a:endParaRPr lang="en-US" dirty="0"/>
          </a:p>
        </p:txBody>
      </p:sp>
      <p:sp>
        <p:nvSpPr>
          <p:cNvPr id="6147" name="Rectangle 3"/>
          <p:cNvSpPr>
            <a:spLocks noGrp="1" noChangeArrowheads="1"/>
          </p:cNvSpPr>
          <p:nvPr>
            <p:ph type="dt" idx="1"/>
          </p:nvPr>
        </p:nvSpPr>
        <p:spPr bwMode="auto">
          <a:xfrm>
            <a:off x="4010342" y="0"/>
            <a:ext cx="3066733" cy="468154"/>
          </a:xfrm>
          <a:prstGeom prst="rect">
            <a:avLst/>
          </a:prstGeom>
          <a:noFill/>
          <a:ln w="9525">
            <a:noFill/>
            <a:miter lim="800000"/>
            <a:headEnd/>
            <a:tailEnd/>
          </a:ln>
        </p:spPr>
        <p:txBody>
          <a:bodyPr vert="horz" wrap="square" lIns="93936" tIns="46968" rIns="93936" bIns="46968" numCol="1" anchor="t" anchorCtr="0" compatLnSpc="1">
            <a:prstTxWarp prst="textNoShape">
              <a:avLst/>
            </a:prstTxWarp>
          </a:bodyPr>
          <a:lstStyle>
            <a:lvl1pPr algn="r">
              <a:defRPr sz="1200"/>
            </a:lvl1pPr>
          </a:lstStyle>
          <a:p>
            <a:endParaRPr lang="en-US" dirty="0"/>
          </a:p>
        </p:txBody>
      </p:sp>
      <p:sp>
        <p:nvSpPr>
          <p:cNvPr id="6148" name="Rectangle 4"/>
          <p:cNvSpPr>
            <a:spLocks noGrp="1" noRot="1" noChangeAspect="1" noChangeArrowheads="1" noTextEdit="1"/>
          </p:cNvSpPr>
          <p:nvPr>
            <p:ph type="sldImg" idx="2"/>
          </p:nvPr>
        </p:nvSpPr>
        <p:spPr bwMode="auto">
          <a:xfrm>
            <a:off x="417513" y="701675"/>
            <a:ext cx="6242050" cy="3511550"/>
          </a:xfrm>
          <a:prstGeom prst="rect">
            <a:avLst/>
          </a:prstGeom>
          <a:noFill/>
          <a:ln w="9525">
            <a:solidFill>
              <a:srgbClr val="000000"/>
            </a:solidFill>
            <a:miter lim="800000"/>
            <a:headEnd/>
            <a:tailEnd/>
          </a:ln>
          <a:effectLst/>
        </p:spPr>
      </p:sp>
      <p:sp>
        <p:nvSpPr>
          <p:cNvPr id="6149" name="Rectangle 5"/>
          <p:cNvSpPr>
            <a:spLocks noGrp="1" noChangeArrowheads="1"/>
          </p:cNvSpPr>
          <p:nvPr>
            <p:ph type="body" sz="quarter" idx="3"/>
          </p:nvPr>
        </p:nvSpPr>
        <p:spPr bwMode="auto">
          <a:xfrm>
            <a:off x="943610" y="4447461"/>
            <a:ext cx="5189855" cy="4213384"/>
          </a:xfrm>
          <a:prstGeom prst="rect">
            <a:avLst/>
          </a:prstGeom>
          <a:noFill/>
          <a:ln w="9525">
            <a:noFill/>
            <a:miter lim="800000"/>
            <a:headEnd/>
            <a:tailEnd/>
          </a:ln>
        </p:spPr>
        <p:txBody>
          <a:bodyPr vert="horz" wrap="square" lIns="93936" tIns="46968" rIns="93936" bIns="4696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150" name="Rectangle 6"/>
          <p:cNvSpPr>
            <a:spLocks noGrp="1" noChangeArrowheads="1"/>
          </p:cNvSpPr>
          <p:nvPr>
            <p:ph type="ftr" sz="quarter" idx="4"/>
          </p:nvPr>
        </p:nvSpPr>
        <p:spPr bwMode="auto">
          <a:xfrm>
            <a:off x="0" y="8894921"/>
            <a:ext cx="3066733" cy="468154"/>
          </a:xfrm>
          <a:prstGeom prst="rect">
            <a:avLst/>
          </a:prstGeom>
          <a:noFill/>
          <a:ln w="9525">
            <a:noFill/>
            <a:miter lim="800000"/>
            <a:headEnd/>
            <a:tailEnd/>
          </a:ln>
        </p:spPr>
        <p:txBody>
          <a:bodyPr vert="horz" wrap="square" lIns="93936" tIns="46968" rIns="93936" bIns="46968" numCol="1" anchor="b" anchorCtr="0" compatLnSpc="1">
            <a:prstTxWarp prst="textNoShape">
              <a:avLst/>
            </a:prstTxWarp>
          </a:bodyPr>
          <a:lstStyle>
            <a:lvl1pPr>
              <a:defRPr sz="1200"/>
            </a:lvl1pPr>
          </a:lstStyle>
          <a:p>
            <a:endParaRPr lang="en-US" dirty="0"/>
          </a:p>
        </p:txBody>
      </p:sp>
      <p:sp>
        <p:nvSpPr>
          <p:cNvPr id="6151" name="Rectangle 7"/>
          <p:cNvSpPr>
            <a:spLocks noGrp="1" noChangeArrowheads="1"/>
          </p:cNvSpPr>
          <p:nvPr>
            <p:ph type="sldNum" sz="quarter" idx="5"/>
          </p:nvPr>
        </p:nvSpPr>
        <p:spPr bwMode="auto">
          <a:xfrm>
            <a:off x="4010342" y="8894921"/>
            <a:ext cx="3066733" cy="468154"/>
          </a:xfrm>
          <a:prstGeom prst="rect">
            <a:avLst/>
          </a:prstGeom>
          <a:noFill/>
          <a:ln w="9525">
            <a:noFill/>
            <a:miter lim="800000"/>
            <a:headEnd/>
            <a:tailEnd/>
          </a:ln>
        </p:spPr>
        <p:txBody>
          <a:bodyPr vert="horz" wrap="square" lIns="93936" tIns="46968" rIns="93936" bIns="46968" numCol="1" anchor="b" anchorCtr="0" compatLnSpc="1">
            <a:prstTxWarp prst="textNoShape">
              <a:avLst/>
            </a:prstTxWarp>
          </a:bodyPr>
          <a:lstStyle>
            <a:lvl1pPr algn="r">
              <a:defRPr sz="1200"/>
            </a:lvl1pPr>
          </a:lstStyle>
          <a:p>
            <a:fld id="{451E0758-2E28-49CD-AAB8-A1BE5393B1A5}" type="slidenum">
              <a:rPr lang="en-US"/>
              <a:pPr/>
              <a:t>‹#›</a:t>
            </a:fld>
            <a:endParaRPr lang="en-US" dirty="0"/>
          </a:p>
        </p:txBody>
      </p:sp>
    </p:spTree>
    <p:extLst>
      <p:ext uri="{BB962C8B-B14F-4D97-AF65-F5344CB8AC3E}">
        <p14:creationId xmlns:p14="http://schemas.microsoft.com/office/powerpoint/2010/main" val="173150795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ヒラギノ角ゴ Pro W3" pitchFamily="-16" charset="-128"/>
        <a:cs typeface="+mn-cs"/>
      </a:defRPr>
    </a:lvl1pPr>
    <a:lvl2pPr marL="457200" algn="l" rtl="0" fontAlgn="base">
      <a:spcBef>
        <a:spcPct val="30000"/>
      </a:spcBef>
      <a:spcAft>
        <a:spcPct val="0"/>
      </a:spcAft>
      <a:defRPr sz="1200" kern="1200">
        <a:solidFill>
          <a:schemeClr val="tx1"/>
        </a:solidFill>
        <a:latin typeface="Arial" charset="0"/>
        <a:ea typeface="ヒラギノ角ゴ Pro W3" pitchFamily="-16" charset="-128"/>
        <a:cs typeface="+mn-cs"/>
      </a:defRPr>
    </a:lvl2pPr>
    <a:lvl3pPr marL="914400" algn="l" rtl="0" fontAlgn="base">
      <a:spcBef>
        <a:spcPct val="30000"/>
      </a:spcBef>
      <a:spcAft>
        <a:spcPct val="0"/>
      </a:spcAft>
      <a:defRPr sz="1200" kern="1200">
        <a:solidFill>
          <a:schemeClr val="tx1"/>
        </a:solidFill>
        <a:latin typeface="Arial" charset="0"/>
        <a:ea typeface="ヒラギノ角ゴ Pro W3" pitchFamily="-16" charset="-128"/>
        <a:cs typeface="+mn-cs"/>
      </a:defRPr>
    </a:lvl3pPr>
    <a:lvl4pPr marL="1371600" algn="l" rtl="0" fontAlgn="base">
      <a:spcBef>
        <a:spcPct val="30000"/>
      </a:spcBef>
      <a:spcAft>
        <a:spcPct val="0"/>
      </a:spcAft>
      <a:defRPr sz="1200" kern="1200">
        <a:solidFill>
          <a:schemeClr val="tx1"/>
        </a:solidFill>
        <a:latin typeface="Arial" charset="0"/>
        <a:ea typeface="ヒラギノ角ゴ Pro W3" pitchFamily="-16" charset="-128"/>
        <a:cs typeface="+mn-cs"/>
      </a:defRPr>
    </a:lvl4pPr>
    <a:lvl5pPr marL="1828800" algn="l" rtl="0" fontAlgn="base">
      <a:spcBef>
        <a:spcPct val="30000"/>
      </a:spcBef>
      <a:spcAft>
        <a:spcPct val="0"/>
      </a:spcAft>
      <a:defRPr sz="1200" kern="1200">
        <a:solidFill>
          <a:schemeClr val="tx1"/>
        </a:solidFill>
        <a:latin typeface="Arial" charset="0"/>
        <a:ea typeface="ヒラギノ角ゴ Pro W3" pitchFamily="-16"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7513" y="701675"/>
            <a:ext cx="6242050" cy="3511550"/>
          </a:xfrm>
        </p:spPr>
      </p:sp>
      <p:sp>
        <p:nvSpPr>
          <p:cNvPr id="3" name="Notes Placeholder 2"/>
          <p:cNvSpPr>
            <a:spLocks noGrp="1"/>
          </p:cNvSpPr>
          <p:nvPr>
            <p:ph type="body" idx="1"/>
          </p:nvPr>
        </p:nvSpPr>
        <p:spPr/>
        <p:txBody>
          <a:bodyPr/>
          <a:lstStyle/>
          <a:p>
            <a:r>
              <a:rPr lang="en-US" dirty="0"/>
              <a:t>The accreditation process will take time, resources and commitment.  It is hard work, but worth</a:t>
            </a:r>
            <a:r>
              <a:rPr lang="en-US" baseline="0" dirty="0"/>
              <a:t> it.  Health Departments that have achieved accreditation report a variety of benefits that have results.  One of the most important is the implementation of quality improvement in all activities.</a:t>
            </a:r>
          </a:p>
          <a:p>
            <a:endParaRPr lang="en-US" baseline="0" dirty="0"/>
          </a:p>
          <a:p>
            <a:r>
              <a:rPr lang="en-US" dirty="0"/>
              <a:t>Completing the accreditation process will take:</a:t>
            </a:r>
          </a:p>
          <a:p>
            <a:pPr marL="171450" indent="-171450">
              <a:buFont typeface="Arial" panose="020B0604020202020204" pitchFamily="34" charset="0"/>
              <a:buChar char="•"/>
            </a:pPr>
            <a:r>
              <a:rPr lang="en-US" dirty="0"/>
              <a:t>Support of the Health Department Leadership</a:t>
            </a:r>
          </a:p>
          <a:p>
            <a:pPr marL="171450" indent="-171450">
              <a:buFont typeface="Arial" panose="020B0604020202020204" pitchFamily="34" charset="0"/>
              <a:buChar char="•"/>
            </a:pPr>
            <a:r>
              <a:rPr lang="en-US" dirty="0"/>
              <a:t>Involvement of staff throughout the department</a:t>
            </a:r>
          </a:p>
          <a:p>
            <a:pPr marL="171450" indent="-171450">
              <a:buFont typeface="Arial" panose="020B0604020202020204" pitchFamily="34" charset="0"/>
              <a:buChar char="•"/>
            </a:pPr>
            <a:r>
              <a:rPr lang="en-US" dirty="0"/>
              <a:t>Time to properly prepare for each step </a:t>
            </a:r>
          </a:p>
          <a:p>
            <a:pPr marL="171450" indent="-171450">
              <a:buFont typeface="Arial" panose="020B0604020202020204" pitchFamily="34" charset="0"/>
              <a:buChar char="•"/>
            </a:pPr>
            <a:r>
              <a:rPr lang="en-US" dirty="0"/>
              <a:t>Recognition that Accreditation is about Quality Improvement</a:t>
            </a:r>
          </a:p>
          <a:p>
            <a:endParaRPr lang="en-US" dirty="0"/>
          </a:p>
          <a:p>
            <a:endParaRPr lang="en-US" dirty="0"/>
          </a:p>
        </p:txBody>
      </p:sp>
      <p:sp>
        <p:nvSpPr>
          <p:cNvPr id="4" name="Slide Number Placeholder 3"/>
          <p:cNvSpPr>
            <a:spLocks noGrp="1"/>
          </p:cNvSpPr>
          <p:nvPr>
            <p:ph type="sldNum" sz="quarter" idx="10"/>
          </p:nvPr>
        </p:nvSpPr>
        <p:spPr/>
        <p:txBody>
          <a:bodyPr/>
          <a:lstStyle/>
          <a:p>
            <a:fld id="{451E0758-2E28-49CD-AAB8-A1BE5393B1A5}" type="slidenum">
              <a:rPr lang="en-US" smtClean="0"/>
              <a:pPr/>
              <a:t>3</a:t>
            </a:fld>
            <a:endParaRPr lang="en-US" dirty="0"/>
          </a:p>
        </p:txBody>
      </p:sp>
    </p:spTree>
    <p:extLst>
      <p:ext uri="{BB962C8B-B14F-4D97-AF65-F5344CB8AC3E}">
        <p14:creationId xmlns:p14="http://schemas.microsoft.com/office/powerpoint/2010/main" val="15154450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7513" y="701675"/>
            <a:ext cx="6242050" cy="3511550"/>
          </a:xfrm>
        </p:spPr>
      </p:sp>
      <p:sp>
        <p:nvSpPr>
          <p:cNvPr id="3" name="Notes Placeholder 2"/>
          <p:cNvSpPr>
            <a:spLocks noGrp="1"/>
          </p:cNvSpPr>
          <p:nvPr>
            <p:ph type="body" idx="1"/>
          </p:nvPr>
        </p:nvSpPr>
        <p:spPr/>
        <p:txBody>
          <a:bodyPr/>
          <a:lstStyle/>
          <a:p>
            <a:r>
              <a:rPr lang="en-US" dirty="0"/>
              <a:t>The National Opinion Research</a:t>
            </a:r>
            <a:r>
              <a:rPr lang="en-US" baseline="0" dirty="0"/>
              <a:t> Center, NORC at the University of Chicago, is conducting an external evaluation of PHAB and the benefits of accreditation.  Data are still being collected and results are preliminary.  Of 122</a:t>
            </a:r>
            <a:r>
              <a:rPr lang="en-US" dirty="0"/>
              <a:t> health departments in the process of applying for accreditation that</a:t>
            </a:r>
            <a:r>
              <a:rPr lang="en-US" baseline="0" dirty="0"/>
              <a:t> were </a:t>
            </a:r>
            <a:r>
              <a:rPr lang="en-US" dirty="0"/>
              <a:t>surveyed, 95% or more believe that accreditation will:</a:t>
            </a:r>
          </a:p>
          <a:p>
            <a:endParaRPr lang="en-US" dirty="0"/>
          </a:p>
          <a:p>
            <a:r>
              <a:rPr lang="en-US" dirty="0"/>
              <a:t>Stimulate quality and performance improvement opportunities</a:t>
            </a:r>
          </a:p>
          <a:p>
            <a:r>
              <a:rPr lang="en-US" dirty="0"/>
              <a:t>Allow the health department to better identify strengths and weaknesses</a:t>
            </a:r>
          </a:p>
          <a:p>
            <a:r>
              <a:rPr lang="en-US" dirty="0"/>
              <a:t>Improve management processes </a:t>
            </a:r>
            <a:r>
              <a:rPr lang="en-US" sz="1200" dirty="0">
                <a:solidFill>
                  <a:prstClr val="black"/>
                </a:solidFill>
              </a:rPr>
              <a:t>used by HD leadership team</a:t>
            </a:r>
            <a:endParaRPr lang="en-US" dirty="0"/>
          </a:p>
          <a:p>
            <a:endParaRPr lang="en-US" dirty="0"/>
          </a:p>
          <a:p>
            <a:r>
              <a:rPr lang="en-US" dirty="0"/>
              <a:t>In</a:t>
            </a:r>
            <a:r>
              <a:rPr lang="en-US" baseline="0" dirty="0"/>
              <a:t> an NORC survey of 17 health departments that had been accredited for a year, more than 90% cited those three items as benefits they had already experienced.</a:t>
            </a:r>
            <a:endParaRPr lang="en-US" dirty="0"/>
          </a:p>
        </p:txBody>
      </p:sp>
      <p:sp>
        <p:nvSpPr>
          <p:cNvPr id="4" name="Slide Number Placeholder 3"/>
          <p:cNvSpPr>
            <a:spLocks noGrp="1"/>
          </p:cNvSpPr>
          <p:nvPr>
            <p:ph type="sldNum" sz="quarter" idx="10"/>
          </p:nvPr>
        </p:nvSpPr>
        <p:spPr/>
        <p:txBody>
          <a:bodyPr/>
          <a:lstStyle/>
          <a:p>
            <a:fld id="{451E0758-2E28-49CD-AAB8-A1BE5393B1A5}" type="slidenum">
              <a:rPr lang="en-US" smtClean="0"/>
              <a:pPr/>
              <a:t>12</a:t>
            </a:fld>
            <a:endParaRPr lang="en-US" dirty="0"/>
          </a:p>
        </p:txBody>
      </p:sp>
    </p:spTree>
    <p:extLst>
      <p:ext uri="{BB962C8B-B14F-4D97-AF65-F5344CB8AC3E}">
        <p14:creationId xmlns:p14="http://schemas.microsoft.com/office/powerpoint/2010/main" val="3018301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7513" y="701675"/>
            <a:ext cx="6242050" cy="3511550"/>
          </a:xfrm>
        </p:spPr>
      </p:sp>
      <p:sp>
        <p:nvSpPr>
          <p:cNvPr id="3" name="Notes Placeholder 2"/>
          <p:cNvSpPr>
            <a:spLocks noGrp="1"/>
          </p:cNvSpPr>
          <p:nvPr>
            <p:ph type="body" idx="1"/>
          </p:nvPr>
        </p:nvSpPr>
        <p:spPr/>
        <p:txBody>
          <a:bodyPr/>
          <a:lstStyle/>
          <a:p>
            <a:r>
              <a:rPr lang="en-US" dirty="0"/>
              <a:t>From the NORC evaluation</a:t>
            </a:r>
            <a:r>
              <a:rPr lang="en-US" baseline="0" dirty="0"/>
              <a:t> survey, h</a:t>
            </a:r>
            <a:r>
              <a:rPr lang="en-US" dirty="0"/>
              <a:t>ealth departments going through the process also reported the following motivators for applying:</a:t>
            </a:r>
          </a:p>
          <a:p>
            <a:pPr marL="171450" indent="-171450">
              <a:buFont typeface="Arial" panose="020B0604020202020204" pitchFamily="34" charset="0"/>
              <a:buChar char="•"/>
            </a:pPr>
            <a:r>
              <a:rPr lang="en-US" dirty="0"/>
              <a:t>Accountability to external stakeholders</a:t>
            </a:r>
          </a:p>
          <a:p>
            <a:pPr marL="171450" indent="-171450">
              <a:buFont typeface="Arial" panose="020B0604020202020204" pitchFamily="34" charset="0"/>
              <a:buChar char="•"/>
            </a:pPr>
            <a:r>
              <a:rPr lang="en-US" dirty="0"/>
              <a:t>Credibility of HD within community</a:t>
            </a:r>
          </a:p>
          <a:p>
            <a:pPr marL="171450" indent="-171450">
              <a:buFont typeface="Arial" panose="020B0604020202020204" pitchFamily="34" charset="0"/>
              <a:buChar char="•"/>
            </a:pPr>
            <a:r>
              <a:rPr lang="en-US" dirty="0"/>
              <a:t>Relationships with community stakeholders</a:t>
            </a:r>
          </a:p>
          <a:p>
            <a:pPr marL="171450" marR="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dirty="0"/>
              <a:t>Documentation of HD’s capacity to deliver the 3 core functions and 10 Essential Public Health Services</a:t>
            </a:r>
          </a:p>
          <a:p>
            <a:pPr marL="171450" indent="-171450">
              <a:buFont typeface="Arial" panose="020B0604020202020204" pitchFamily="34" charset="0"/>
              <a:buChar char="•"/>
            </a:pPr>
            <a:r>
              <a:rPr lang="en-US" dirty="0"/>
              <a:t>Competiveness for funding opportunities</a:t>
            </a:r>
          </a:p>
          <a:p>
            <a:pPr marL="171450" indent="-171450">
              <a:buFont typeface="Arial" panose="020B0604020202020204" pitchFamily="34" charset="0"/>
              <a:buChar char="•"/>
            </a:pPr>
            <a:r>
              <a:rPr lang="en-US" dirty="0"/>
              <a:t>Communication with governing entity</a:t>
            </a:r>
          </a:p>
          <a:p>
            <a:endParaRPr lang="en-US" dirty="0"/>
          </a:p>
        </p:txBody>
      </p:sp>
      <p:sp>
        <p:nvSpPr>
          <p:cNvPr id="4" name="Slide Number Placeholder 3"/>
          <p:cNvSpPr>
            <a:spLocks noGrp="1"/>
          </p:cNvSpPr>
          <p:nvPr>
            <p:ph type="sldNum" sz="quarter" idx="10"/>
          </p:nvPr>
        </p:nvSpPr>
        <p:spPr/>
        <p:txBody>
          <a:bodyPr/>
          <a:lstStyle/>
          <a:p>
            <a:fld id="{451E0758-2E28-49CD-AAB8-A1BE5393B1A5}" type="slidenum">
              <a:rPr lang="en-US" smtClean="0"/>
              <a:pPr/>
              <a:t>13</a:t>
            </a:fld>
            <a:endParaRPr lang="en-US" dirty="0"/>
          </a:p>
        </p:txBody>
      </p:sp>
    </p:spTree>
    <p:extLst>
      <p:ext uri="{BB962C8B-B14F-4D97-AF65-F5344CB8AC3E}">
        <p14:creationId xmlns:p14="http://schemas.microsoft.com/office/powerpoint/2010/main" val="34884345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7513" y="701675"/>
            <a:ext cx="6242050" cy="3511550"/>
          </a:xfrm>
        </p:spPr>
      </p:sp>
      <p:sp>
        <p:nvSpPr>
          <p:cNvPr id="3" name="Notes Placeholder 2"/>
          <p:cNvSpPr>
            <a:spLocks noGrp="1"/>
          </p:cNvSpPr>
          <p:nvPr>
            <p:ph type="body" idx="1"/>
          </p:nvPr>
        </p:nvSpPr>
        <p:spPr/>
        <p:txBody>
          <a:bodyPr/>
          <a:lstStyle/>
          <a:p>
            <a:r>
              <a:rPr lang="en-US" dirty="0"/>
              <a:t>The quotes are</a:t>
            </a:r>
            <a:r>
              <a:rPr lang="en-US" baseline="0" dirty="0"/>
              <a:t> from interviews and surveys conducted by NORC of health departments that are going through the process or that are already accredited.</a:t>
            </a:r>
            <a:endParaRPr lang="en-US" dirty="0"/>
          </a:p>
          <a:p>
            <a:endParaRPr lang="en-US" dirty="0"/>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a:t>In addition, PHAB has surveyed 63 health departments that had their site visit completed. All agreed that “Going through the accreditation process has improved the performance of our health department,” including 80% who strongly agreed with that statement.</a:t>
            </a:r>
          </a:p>
          <a:p>
            <a:endParaRPr lang="en-US" dirty="0"/>
          </a:p>
        </p:txBody>
      </p:sp>
      <p:sp>
        <p:nvSpPr>
          <p:cNvPr id="4" name="Slide Number Placeholder 3"/>
          <p:cNvSpPr>
            <a:spLocks noGrp="1"/>
          </p:cNvSpPr>
          <p:nvPr>
            <p:ph type="sldNum" sz="quarter" idx="10"/>
          </p:nvPr>
        </p:nvSpPr>
        <p:spPr/>
        <p:txBody>
          <a:bodyPr/>
          <a:lstStyle/>
          <a:p>
            <a:fld id="{451E0758-2E28-49CD-AAB8-A1BE5393B1A5}" type="slidenum">
              <a:rPr lang="en-US" smtClean="0"/>
              <a:pPr/>
              <a:t>14</a:t>
            </a:fld>
            <a:endParaRPr lang="en-US" dirty="0"/>
          </a:p>
        </p:txBody>
      </p:sp>
    </p:spTree>
    <p:extLst>
      <p:ext uri="{BB962C8B-B14F-4D97-AF65-F5344CB8AC3E}">
        <p14:creationId xmlns:p14="http://schemas.microsoft.com/office/powerpoint/2010/main" val="26918913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7513" y="701675"/>
            <a:ext cx="6242050" cy="3511550"/>
          </a:xfrm>
        </p:spPr>
      </p:sp>
      <p:sp>
        <p:nvSpPr>
          <p:cNvPr id="3" name="Notes Placeholder 2"/>
          <p:cNvSpPr>
            <a:spLocks noGrp="1"/>
          </p:cNvSpPr>
          <p:nvPr>
            <p:ph type="body" idx="1"/>
          </p:nvPr>
        </p:nvSpPr>
        <p:spPr/>
        <p:txBody>
          <a:bodyPr/>
          <a:lstStyle/>
          <a:p>
            <a:r>
              <a:rPr lang="en-US" dirty="0"/>
              <a:t>Here are the seven steps for the PHAB Accreditation Process.  The</a:t>
            </a:r>
            <a:r>
              <a:rPr lang="en-US" baseline="0" dirty="0"/>
              <a:t> seven steps are fully explained in the Guide to National Public Health Accreditation (revised June, 2015).</a:t>
            </a:r>
            <a:endParaRPr lang="en-US" dirty="0"/>
          </a:p>
        </p:txBody>
      </p:sp>
      <p:sp>
        <p:nvSpPr>
          <p:cNvPr id="4" name="Slide Number Placeholder 3"/>
          <p:cNvSpPr>
            <a:spLocks noGrp="1"/>
          </p:cNvSpPr>
          <p:nvPr>
            <p:ph type="sldNum" sz="quarter" idx="10"/>
          </p:nvPr>
        </p:nvSpPr>
        <p:spPr/>
        <p:txBody>
          <a:bodyPr/>
          <a:lstStyle/>
          <a:p>
            <a:fld id="{451E0758-2E28-49CD-AAB8-A1BE5393B1A5}" type="slidenum">
              <a:rPr lang="en-US" smtClean="0"/>
              <a:pPr/>
              <a:t>15</a:t>
            </a:fld>
            <a:endParaRPr lang="en-US" dirty="0"/>
          </a:p>
        </p:txBody>
      </p:sp>
    </p:spTree>
    <p:extLst>
      <p:ext uri="{BB962C8B-B14F-4D97-AF65-F5344CB8AC3E}">
        <p14:creationId xmlns:p14="http://schemas.microsoft.com/office/powerpoint/2010/main" val="41136350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7513" y="701675"/>
            <a:ext cx="6242050" cy="3511550"/>
          </a:xfrm>
        </p:spPr>
      </p:sp>
      <p:sp>
        <p:nvSpPr>
          <p:cNvPr id="3" name="Notes Placeholder 2"/>
          <p:cNvSpPr>
            <a:spLocks noGrp="1"/>
          </p:cNvSpPr>
          <p:nvPr>
            <p:ph type="body" idx="1"/>
          </p:nvPr>
        </p:nvSpPr>
        <p:spPr/>
        <p:txBody>
          <a:bodyPr/>
          <a:lstStyle/>
          <a:p>
            <a:r>
              <a:rPr lang="en-US" dirty="0"/>
              <a:t>All applicant Health Departments must designate an employee to serve as the Accreditation Coordinator. The Coordinator cannot be the Health Director</a:t>
            </a:r>
            <a:r>
              <a:rPr lang="en-US" baseline="0" dirty="0"/>
              <a:t> and the person </a:t>
            </a:r>
            <a:r>
              <a:rPr lang="en-US" dirty="0"/>
              <a:t>must have the support of Health Department Leadership and staff.</a:t>
            </a:r>
          </a:p>
          <a:p>
            <a:endParaRPr lang="en-US" dirty="0"/>
          </a:p>
          <a:p>
            <a:r>
              <a:rPr lang="en-US" dirty="0"/>
              <a:t>An Accreditation Team, while optional,  is strongly recommended to assist the Accreditation Coordinator in his/her duties.  The accreditation team will help the department through the process, serve</a:t>
            </a:r>
            <a:r>
              <a:rPr lang="en-US" baseline="0" dirty="0"/>
              <a:t> as domain leads, help assess and select documentation, and prepare the department for the site visit. They also act as cheerleaders for the process and serve as liaisons with the rest of the health department.</a:t>
            </a:r>
            <a:endParaRPr lang="en-US" dirty="0"/>
          </a:p>
          <a:p>
            <a:endParaRPr lang="en-US" dirty="0"/>
          </a:p>
        </p:txBody>
      </p:sp>
      <p:sp>
        <p:nvSpPr>
          <p:cNvPr id="4" name="Slide Number Placeholder 3"/>
          <p:cNvSpPr>
            <a:spLocks noGrp="1"/>
          </p:cNvSpPr>
          <p:nvPr>
            <p:ph type="sldNum" sz="quarter" idx="10"/>
          </p:nvPr>
        </p:nvSpPr>
        <p:spPr/>
        <p:txBody>
          <a:bodyPr/>
          <a:lstStyle/>
          <a:p>
            <a:fld id="{451E0758-2E28-49CD-AAB8-A1BE5393B1A5}" type="slidenum">
              <a:rPr lang="en-US" smtClean="0"/>
              <a:pPr/>
              <a:t>16</a:t>
            </a:fld>
            <a:endParaRPr lang="en-US" dirty="0"/>
          </a:p>
        </p:txBody>
      </p:sp>
    </p:spTree>
    <p:extLst>
      <p:ext uri="{BB962C8B-B14F-4D97-AF65-F5344CB8AC3E}">
        <p14:creationId xmlns:p14="http://schemas.microsoft.com/office/powerpoint/2010/main" val="40208526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7513" y="701675"/>
            <a:ext cx="6242050" cy="3511550"/>
          </a:xfrm>
        </p:spPr>
      </p:sp>
      <p:sp>
        <p:nvSpPr>
          <p:cNvPr id="3" name="Notes Placeholder 2"/>
          <p:cNvSpPr>
            <a:spLocks noGrp="1"/>
          </p:cNvSpPr>
          <p:nvPr>
            <p:ph type="body" idx="1"/>
          </p:nvPr>
        </p:nvSpPr>
        <p:spPr/>
        <p:txBody>
          <a:bodyPr/>
          <a:lstStyle/>
          <a:p>
            <a:r>
              <a:rPr lang="en-US" dirty="0"/>
              <a:t>The Readiness Checklist is a tool to help the department assess how ready they are to apply for accreditation.  It can also be used as a planning tool as the department prepares</a:t>
            </a:r>
            <a:r>
              <a:rPr lang="en-US" baseline="0" dirty="0"/>
              <a:t> to go through </a:t>
            </a:r>
            <a:r>
              <a:rPr lang="en-US" dirty="0"/>
              <a:t>the process. </a:t>
            </a:r>
          </a:p>
          <a:p>
            <a:endParaRPr lang="en-US" dirty="0"/>
          </a:p>
          <a:p>
            <a:r>
              <a:rPr lang="en-US" dirty="0"/>
              <a:t>There are four sections of the Readiness Checklists</a:t>
            </a:r>
          </a:p>
          <a:p>
            <a:pPr marL="171450" indent="-171450">
              <a:buFont typeface="Arial" panose="020B0604020202020204" pitchFamily="34" charset="0"/>
              <a:buChar char="•"/>
            </a:pPr>
            <a:r>
              <a:rPr lang="en-US" dirty="0"/>
              <a:t>Initial Accreditation Preparation</a:t>
            </a:r>
          </a:p>
          <a:p>
            <a:pPr marL="171450" indent="-171450">
              <a:buFont typeface="Arial" panose="020B0604020202020204" pitchFamily="34" charset="0"/>
              <a:buChar char="•"/>
            </a:pPr>
            <a:r>
              <a:rPr lang="en-US" dirty="0"/>
              <a:t>Plans and Processes</a:t>
            </a:r>
          </a:p>
          <a:p>
            <a:pPr marL="171450" indent="-171450">
              <a:buFont typeface="Arial" panose="020B0604020202020204" pitchFamily="34" charset="0"/>
              <a:buChar char="•"/>
            </a:pPr>
            <a:r>
              <a:rPr lang="en-US" dirty="0"/>
              <a:t>Infrastructure</a:t>
            </a:r>
          </a:p>
          <a:p>
            <a:pPr marL="171450" indent="-171450">
              <a:buFont typeface="Arial" panose="020B0604020202020204" pitchFamily="34" charset="0"/>
              <a:buChar char="•"/>
            </a:pPr>
            <a:r>
              <a:rPr lang="en-US" dirty="0"/>
              <a:t>Accreditation Process</a:t>
            </a:r>
          </a:p>
          <a:p>
            <a:pPr marL="171450" indent="-171450">
              <a:buFont typeface="Arial" panose="020B0604020202020204" pitchFamily="34" charset="0"/>
              <a:buChar char="•"/>
            </a:pPr>
            <a:endParaRPr lang="en-US" dirty="0"/>
          </a:p>
          <a:p>
            <a:r>
              <a:rPr lang="en-US" dirty="0"/>
              <a:t>The checklist can be downloaded</a:t>
            </a:r>
            <a:r>
              <a:rPr lang="en-US" baseline="0" dirty="0"/>
              <a:t> from PHAB’s website – www.phaboard.org – on the Accreditation Materials page.</a:t>
            </a:r>
          </a:p>
          <a:p>
            <a:endParaRPr lang="en-US" dirty="0"/>
          </a:p>
        </p:txBody>
      </p:sp>
      <p:sp>
        <p:nvSpPr>
          <p:cNvPr id="4" name="Slide Number Placeholder 3"/>
          <p:cNvSpPr>
            <a:spLocks noGrp="1"/>
          </p:cNvSpPr>
          <p:nvPr>
            <p:ph type="sldNum" sz="quarter" idx="10"/>
          </p:nvPr>
        </p:nvSpPr>
        <p:spPr/>
        <p:txBody>
          <a:bodyPr/>
          <a:lstStyle/>
          <a:p>
            <a:fld id="{451E0758-2E28-49CD-AAB8-A1BE5393B1A5}" type="slidenum">
              <a:rPr lang="en-US" smtClean="0"/>
              <a:pPr/>
              <a:t>17</a:t>
            </a:fld>
            <a:endParaRPr lang="en-US" dirty="0"/>
          </a:p>
        </p:txBody>
      </p:sp>
    </p:spTree>
    <p:extLst>
      <p:ext uri="{BB962C8B-B14F-4D97-AF65-F5344CB8AC3E}">
        <p14:creationId xmlns:p14="http://schemas.microsoft.com/office/powerpoint/2010/main" val="32553690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7513" y="701675"/>
            <a:ext cx="6242050" cy="3511550"/>
          </a:xfrm>
        </p:spPr>
      </p:sp>
      <p:sp>
        <p:nvSpPr>
          <p:cNvPr id="3" name="Notes Placeholder 2"/>
          <p:cNvSpPr>
            <a:spLocks noGrp="1"/>
          </p:cNvSpPr>
          <p:nvPr>
            <p:ph type="body" idx="1"/>
          </p:nvPr>
        </p:nvSpPr>
        <p:spPr/>
        <p:txBody>
          <a:bodyPr/>
          <a:lstStyle/>
          <a:p>
            <a:r>
              <a:rPr lang="en-US" dirty="0"/>
              <a:t>The online</a:t>
            </a:r>
            <a:r>
              <a:rPr lang="en-US" baseline="0" dirty="0"/>
              <a:t> orientation is a requirement of any health department that plans to apply for PHAB accreditation. </a:t>
            </a:r>
            <a:r>
              <a:rPr lang="en-US" dirty="0"/>
              <a:t>Composed of Four Modules, it be completed by the Accreditation Coordinator and the Health Director prior to submission of a Statement of Intent (SOI).  As a part of the orientation, there is an online quiz and evaluation that must be completed to receive a Personal Identification Number (PIN) submitted with the SOI</a:t>
            </a:r>
          </a:p>
          <a:p>
            <a:r>
              <a:rPr lang="en-US" dirty="0"/>
              <a:t>The purpose of the orientation</a:t>
            </a:r>
            <a:r>
              <a:rPr lang="en-US" baseline="0" dirty="0"/>
              <a:t> is to g</a:t>
            </a:r>
            <a:r>
              <a:rPr lang="en-US" dirty="0"/>
              <a:t>ive</a:t>
            </a:r>
            <a:r>
              <a:rPr lang="en-US" baseline="0" dirty="0"/>
              <a:t> a</a:t>
            </a:r>
            <a:r>
              <a:rPr lang="en-US" dirty="0"/>
              <a:t> good base of knowledge to anyone interested in or involved with PHAB accreditation.  It can be accessed through PHAB’s website or by going to www.cecentral.com/phab.</a:t>
            </a:r>
          </a:p>
          <a:p>
            <a:endParaRPr lang="en-US" dirty="0"/>
          </a:p>
        </p:txBody>
      </p:sp>
      <p:sp>
        <p:nvSpPr>
          <p:cNvPr id="4" name="Slide Number Placeholder 3"/>
          <p:cNvSpPr>
            <a:spLocks noGrp="1"/>
          </p:cNvSpPr>
          <p:nvPr>
            <p:ph type="sldNum" sz="quarter" idx="10"/>
          </p:nvPr>
        </p:nvSpPr>
        <p:spPr/>
        <p:txBody>
          <a:bodyPr/>
          <a:lstStyle/>
          <a:p>
            <a:fld id="{451E0758-2E28-49CD-AAB8-A1BE5393B1A5}" type="slidenum">
              <a:rPr lang="en-US" smtClean="0"/>
              <a:pPr/>
              <a:t>18</a:t>
            </a:fld>
            <a:endParaRPr lang="en-US" dirty="0"/>
          </a:p>
        </p:txBody>
      </p:sp>
    </p:spTree>
    <p:extLst>
      <p:ext uri="{BB962C8B-B14F-4D97-AF65-F5344CB8AC3E}">
        <p14:creationId xmlns:p14="http://schemas.microsoft.com/office/powerpoint/2010/main" val="11987705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7513" y="701675"/>
            <a:ext cx="6242050" cy="3511550"/>
          </a:xfrm>
        </p:spPr>
      </p:sp>
      <p:sp>
        <p:nvSpPr>
          <p:cNvPr id="3" name="Notes Placeholder 2"/>
          <p:cNvSpPr>
            <a:spLocks noGrp="1"/>
          </p:cNvSpPr>
          <p:nvPr>
            <p:ph type="body" idx="1"/>
          </p:nvPr>
        </p:nvSpPr>
        <p:spPr/>
        <p:txBody>
          <a:bodyPr/>
          <a:lstStyle/>
          <a:p>
            <a:r>
              <a:rPr lang="en-US" dirty="0"/>
              <a:t>Registration in e-PHAB is the first action of the application step</a:t>
            </a:r>
            <a:r>
              <a:rPr lang="en-US" baseline="0" dirty="0"/>
              <a:t>.  A </a:t>
            </a:r>
            <a:r>
              <a:rPr lang="en-US" dirty="0"/>
              <a:t>health department with interest in applying for accreditation must register the department on the e-PHAB</a:t>
            </a:r>
            <a:r>
              <a:rPr lang="en-US" baseline="0" dirty="0"/>
              <a:t> information system (www.e-PHAB.org)</a:t>
            </a:r>
            <a:r>
              <a:rPr lang="en-US" dirty="0"/>
              <a:t>. </a:t>
            </a:r>
            <a:r>
              <a:rPr lang="en-US" baseline="0" dirty="0"/>
              <a:t> Once started the registration must be completed in 90 days. </a:t>
            </a:r>
            <a:r>
              <a:rPr lang="en-US" dirty="0"/>
              <a:t>Submission does not commit the health department to applying.  After receipt and acceptance of the health department’s registration by</a:t>
            </a:r>
            <a:r>
              <a:rPr lang="en-US" baseline="0" dirty="0"/>
              <a:t> </a:t>
            </a:r>
            <a:r>
              <a:rPr lang="en-US" dirty="0"/>
              <a:t>PHAB, health department will be granted access to the application.  </a:t>
            </a:r>
          </a:p>
          <a:p>
            <a:endParaRPr lang="en-US" dirty="0"/>
          </a:p>
        </p:txBody>
      </p:sp>
      <p:sp>
        <p:nvSpPr>
          <p:cNvPr id="4" name="Slide Number Placeholder 3"/>
          <p:cNvSpPr>
            <a:spLocks noGrp="1"/>
          </p:cNvSpPr>
          <p:nvPr>
            <p:ph type="sldNum" sz="quarter" idx="10"/>
          </p:nvPr>
        </p:nvSpPr>
        <p:spPr/>
        <p:txBody>
          <a:bodyPr/>
          <a:lstStyle/>
          <a:p>
            <a:fld id="{451E0758-2E28-49CD-AAB8-A1BE5393B1A5}" type="slidenum">
              <a:rPr lang="en-US" smtClean="0"/>
              <a:pPr/>
              <a:t>19</a:t>
            </a:fld>
            <a:endParaRPr lang="en-US" dirty="0"/>
          </a:p>
        </p:txBody>
      </p:sp>
    </p:spTree>
    <p:extLst>
      <p:ext uri="{BB962C8B-B14F-4D97-AF65-F5344CB8AC3E}">
        <p14:creationId xmlns:p14="http://schemas.microsoft.com/office/powerpoint/2010/main" val="11108437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7513" y="701675"/>
            <a:ext cx="6242050" cy="3511550"/>
          </a:xfrm>
        </p:spPr>
      </p:sp>
      <p:sp>
        <p:nvSpPr>
          <p:cNvPr id="3" name="Notes Placeholder 2"/>
          <p:cNvSpPr>
            <a:spLocks noGrp="1"/>
          </p:cNvSpPr>
          <p:nvPr>
            <p:ph type="body" idx="1"/>
          </p:nvPr>
        </p:nvSpPr>
        <p:spPr/>
        <p:txBody>
          <a:bodyPr/>
          <a:lstStyle/>
          <a:p>
            <a:r>
              <a:rPr lang="en-US" dirty="0"/>
              <a:t>Once there is access to the application, the health department has</a:t>
            </a:r>
            <a:r>
              <a:rPr lang="en-US" baseline="0" dirty="0"/>
              <a:t> six months to submit. If not submitted during this time, the application expires. </a:t>
            </a:r>
          </a:p>
          <a:p>
            <a:r>
              <a:rPr lang="en-US" baseline="0" dirty="0"/>
              <a:t>The application contains information about the health department, governance, basic demographic information, programs conducted by the department and any unique characteristics.</a:t>
            </a:r>
          </a:p>
          <a:p>
            <a:endParaRPr lang="en-US" baseline="0" dirty="0"/>
          </a:p>
          <a:p>
            <a:r>
              <a:rPr lang="en-US" baseline="0" dirty="0"/>
              <a:t>The application is submitted by the Health Department Director and commits the department to the fee and the process.  There are also contractual elements that the department must abide by.</a:t>
            </a:r>
          </a:p>
          <a:p>
            <a:pPr marL="0" marR="0" indent="0" algn="l" defTabSz="914400" rtl="0" eaLnBrk="1" fontAlgn="base" latinLnBrk="0" hangingPunct="1">
              <a:lnSpc>
                <a:spcPct val="100000"/>
              </a:lnSpc>
              <a:spcBef>
                <a:spcPct val="30000"/>
              </a:spcBef>
              <a:spcAft>
                <a:spcPct val="0"/>
              </a:spcAft>
              <a:buClrTx/>
              <a:buSzTx/>
              <a:buFontTx/>
              <a:buNone/>
              <a:tabLst/>
              <a:defRPr/>
            </a:pPr>
            <a:r>
              <a:rPr lang="en-US" baseline="0" dirty="0"/>
              <a:t>Applicant fees are determined by the size of the jurisdiction the health department serves. The fee schedule for any given application year is located on the PHAB website, www.phaboard.org. </a:t>
            </a:r>
          </a:p>
          <a:p>
            <a:endParaRPr lang="en-US" dirty="0"/>
          </a:p>
        </p:txBody>
      </p:sp>
      <p:sp>
        <p:nvSpPr>
          <p:cNvPr id="4" name="Slide Number Placeholder 3"/>
          <p:cNvSpPr>
            <a:spLocks noGrp="1"/>
          </p:cNvSpPr>
          <p:nvPr>
            <p:ph type="sldNum" sz="quarter" idx="10"/>
          </p:nvPr>
        </p:nvSpPr>
        <p:spPr/>
        <p:txBody>
          <a:bodyPr/>
          <a:lstStyle/>
          <a:p>
            <a:fld id="{451E0758-2E28-49CD-AAB8-A1BE5393B1A5}" type="slidenum">
              <a:rPr lang="en-US" smtClean="0"/>
              <a:pPr/>
              <a:t>20</a:t>
            </a:fld>
            <a:endParaRPr lang="en-US" dirty="0"/>
          </a:p>
        </p:txBody>
      </p:sp>
    </p:spTree>
    <p:extLst>
      <p:ext uri="{BB962C8B-B14F-4D97-AF65-F5344CB8AC3E}">
        <p14:creationId xmlns:p14="http://schemas.microsoft.com/office/powerpoint/2010/main" val="6731939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7513" y="701675"/>
            <a:ext cx="6242050" cy="3511550"/>
          </a:xfrm>
        </p:spPr>
      </p:sp>
      <p:sp>
        <p:nvSpPr>
          <p:cNvPr id="3" name="Notes Placeholder 2"/>
          <p:cNvSpPr>
            <a:spLocks noGrp="1"/>
          </p:cNvSpPr>
          <p:nvPr>
            <p:ph type="body" idx="1"/>
          </p:nvPr>
        </p:nvSpPr>
        <p:spPr/>
        <p:txBody>
          <a:bodyPr/>
          <a:lstStyle/>
          <a:p>
            <a:r>
              <a:rPr lang="en-US" dirty="0"/>
              <a:t>There are a number of plans and systems that the health department</a:t>
            </a:r>
            <a:r>
              <a:rPr lang="en-US" baseline="0" dirty="0"/>
              <a:t> must have. </a:t>
            </a:r>
            <a:r>
              <a:rPr lang="en-US" dirty="0"/>
              <a:t>The first three</a:t>
            </a:r>
            <a:r>
              <a:rPr lang="en-US" baseline="0" dirty="0"/>
              <a:t> documents listed here, previously referred to as the prerequisites, are </a:t>
            </a:r>
            <a:r>
              <a:rPr lang="en-US" dirty="0"/>
              <a:t>no longer uploaded with the application. They are still considered the foundational documents of the health department</a:t>
            </a:r>
            <a:r>
              <a:rPr lang="en-US" baseline="0" dirty="0"/>
              <a:t> and are important to the work of the department. </a:t>
            </a:r>
            <a:r>
              <a:rPr lang="en-US" dirty="0"/>
              <a:t>During the application submission, the health department agrees to a statement that the department has these in place.</a:t>
            </a:r>
          </a:p>
          <a:p>
            <a:endParaRPr lang="en-US" dirty="0"/>
          </a:p>
          <a:p>
            <a:r>
              <a:rPr lang="en-US" baseline="0" dirty="0"/>
              <a:t>Of the next three listed:</a:t>
            </a:r>
          </a:p>
          <a:p>
            <a:r>
              <a:rPr lang="en-US" baseline="0" dirty="0"/>
              <a:t>The Workforce Development Plan is in Domain 8</a:t>
            </a:r>
          </a:p>
          <a:p>
            <a:r>
              <a:rPr lang="en-US" baseline="0" dirty="0"/>
              <a:t>The Emergency Operations Plan is in Domain 5 (Standard 5.4) along with the CHIP and Strategic Plan</a:t>
            </a:r>
          </a:p>
          <a:p>
            <a:pPr marL="0" marR="0" indent="0" algn="l" defTabSz="914400" rtl="0" eaLnBrk="1" fontAlgn="base" latinLnBrk="0" hangingPunct="1">
              <a:lnSpc>
                <a:spcPct val="100000"/>
              </a:lnSpc>
              <a:spcBef>
                <a:spcPct val="30000"/>
              </a:spcBef>
              <a:spcAft>
                <a:spcPct val="0"/>
              </a:spcAft>
              <a:buClrTx/>
              <a:buSzTx/>
              <a:buFontTx/>
              <a:buNone/>
              <a:tabLst/>
              <a:defRPr/>
            </a:pPr>
            <a:r>
              <a:rPr lang="en-US" baseline="0" dirty="0"/>
              <a:t>The Quality Improvement Plan is in Domain 9</a:t>
            </a:r>
          </a:p>
          <a:p>
            <a:endParaRPr lang="en-US" dirty="0"/>
          </a:p>
          <a:p>
            <a:r>
              <a:rPr lang="en-US" dirty="0"/>
              <a:t>In the application statement, the Health Department agrees that is</a:t>
            </a:r>
            <a:r>
              <a:rPr lang="en-US" baseline="0" dirty="0"/>
              <a:t> has completed or mostly completed these three plans</a:t>
            </a:r>
            <a:r>
              <a:rPr lang="en-US" baseline="0"/>
              <a:t>. </a:t>
            </a:r>
          </a:p>
          <a:p>
            <a:r>
              <a:rPr lang="en-US" baseline="0"/>
              <a:t>The </a:t>
            </a:r>
            <a:r>
              <a:rPr lang="en-US" baseline="0" dirty="0"/>
              <a:t>department must also have a performance management system in place and a branding strategy in place or near completion before applying.</a:t>
            </a:r>
          </a:p>
          <a:p>
            <a:endParaRPr lang="en-US" dirty="0"/>
          </a:p>
        </p:txBody>
      </p:sp>
      <p:sp>
        <p:nvSpPr>
          <p:cNvPr id="4" name="Slide Number Placeholder 3"/>
          <p:cNvSpPr>
            <a:spLocks noGrp="1"/>
          </p:cNvSpPr>
          <p:nvPr>
            <p:ph type="sldNum" sz="quarter" idx="10"/>
          </p:nvPr>
        </p:nvSpPr>
        <p:spPr/>
        <p:txBody>
          <a:bodyPr/>
          <a:lstStyle/>
          <a:p>
            <a:fld id="{451E0758-2E28-49CD-AAB8-A1BE5393B1A5}" type="slidenum">
              <a:rPr lang="en-US" smtClean="0"/>
              <a:pPr/>
              <a:t>21</a:t>
            </a:fld>
            <a:endParaRPr lang="en-US" dirty="0"/>
          </a:p>
        </p:txBody>
      </p:sp>
    </p:spTree>
    <p:extLst>
      <p:ext uri="{BB962C8B-B14F-4D97-AF65-F5344CB8AC3E}">
        <p14:creationId xmlns:p14="http://schemas.microsoft.com/office/powerpoint/2010/main" val="8641069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7513" y="701675"/>
            <a:ext cx="6242050" cy="3511550"/>
          </a:xfrm>
        </p:spPr>
      </p:sp>
      <p:sp>
        <p:nvSpPr>
          <p:cNvPr id="3" name="Notes Placeholder 2"/>
          <p:cNvSpPr>
            <a:spLocks noGrp="1"/>
          </p:cNvSpPr>
          <p:nvPr>
            <p:ph type="body" idx="1"/>
          </p:nvPr>
        </p:nvSpPr>
        <p:spPr/>
        <p:txBody>
          <a:bodyPr/>
          <a:lstStyle/>
          <a:p>
            <a:r>
              <a:rPr lang="en-US" dirty="0"/>
              <a:t>The</a:t>
            </a:r>
            <a:r>
              <a:rPr lang="en-US" baseline="0" dirty="0"/>
              <a:t> accreditation </a:t>
            </a:r>
            <a:r>
              <a:rPr lang="en-US" dirty="0"/>
              <a:t>process is paperless and is conducted online through the web-based Information System - e-PHAB.  The web address for e-PHAB is www.e-phab.org.</a:t>
            </a:r>
            <a:r>
              <a:rPr lang="en-US" baseline="0" dirty="0"/>
              <a:t>  This is where you would apply, enter documentation, see the site visit report and track all actions taken in the process.</a:t>
            </a:r>
            <a:endParaRPr lang="en-US" dirty="0"/>
          </a:p>
          <a:p>
            <a:endParaRPr lang="en-US" dirty="0"/>
          </a:p>
        </p:txBody>
      </p:sp>
      <p:sp>
        <p:nvSpPr>
          <p:cNvPr id="4" name="Slide Number Placeholder 3"/>
          <p:cNvSpPr>
            <a:spLocks noGrp="1"/>
          </p:cNvSpPr>
          <p:nvPr>
            <p:ph type="sldNum" sz="quarter" idx="10"/>
          </p:nvPr>
        </p:nvSpPr>
        <p:spPr/>
        <p:txBody>
          <a:bodyPr/>
          <a:lstStyle/>
          <a:p>
            <a:fld id="{451E0758-2E28-49CD-AAB8-A1BE5393B1A5}" type="slidenum">
              <a:rPr lang="en-US" smtClean="0"/>
              <a:pPr/>
              <a:t>4</a:t>
            </a:fld>
            <a:endParaRPr lang="en-US" dirty="0"/>
          </a:p>
        </p:txBody>
      </p:sp>
    </p:spTree>
    <p:extLst>
      <p:ext uri="{BB962C8B-B14F-4D97-AF65-F5344CB8AC3E}">
        <p14:creationId xmlns:p14="http://schemas.microsoft.com/office/powerpoint/2010/main" val="382685021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7513" y="701675"/>
            <a:ext cx="6242050" cy="3511550"/>
          </a:xfrm>
        </p:spPr>
      </p:sp>
      <p:sp>
        <p:nvSpPr>
          <p:cNvPr id="3" name="Notes Placeholder 2"/>
          <p:cNvSpPr>
            <a:spLocks noGrp="1"/>
          </p:cNvSpPr>
          <p:nvPr>
            <p:ph type="body" idx="1"/>
          </p:nvPr>
        </p:nvSpPr>
        <p:spPr/>
        <p:txBody>
          <a:bodyPr/>
          <a:lstStyle/>
          <a:p>
            <a:r>
              <a:rPr lang="en-US" dirty="0"/>
              <a:t>The standards and measures can be used to: </a:t>
            </a:r>
          </a:p>
          <a:p>
            <a:pPr marL="171450" indent="-171450">
              <a:buFont typeface="Arial" panose="020B0604020202020204" pitchFamily="34" charset="0"/>
              <a:buChar char="•"/>
            </a:pPr>
            <a:r>
              <a:rPr lang="en-US" dirty="0"/>
              <a:t>Review and revise processes, procedures, and programs</a:t>
            </a:r>
          </a:p>
          <a:p>
            <a:pPr marL="171450" indent="-171450">
              <a:buFont typeface="Arial" panose="020B0604020202020204" pitchFamily="34" charset="0"/>
              <a:buChar char="•"/>
            </a:pPr>
            <a:r>
              <a:rPr lang="en-US" dirty="0"/>
              <a:t>Develop capacity and performance excellence</a:t>
            </a:r>
          </a:p>
          <a:p>
            <a:pPr marL="171450" indent="-171450">
              <a:buFont typeface="Arial" panose="020B0604020202020204" pitchFamily="34" charset="0"/>
              <a:buChar char="•"/>
            </a:pPr>
            <a:r>
              <a:rPr lang="en-US" dirty="0"/>
              <a:t>Guide the internal development of quality</a:t>
            </a:r>
          </a:p>
          <a:p>
            <a:pPr marL="171450" indent="-171450">
              <a:buFont typeface="Arial" panose="020B0604020202020204" pitchFamily="34" charset="0"/>
              <a:buChar char="•"/>
            </a:pPr>
            <a:r>
              <a:rPr lang="en-US" dirty="0"/>
              <a:t>Prepare for documentation selection and submission and site visit</a:t>
            </a:r>
          </a:p>
          <a:p>
            <a:endParaRPr lang="en-US" dirty="0"/>
          </a:p>
          <a:p>
            <a:r>
              <a:rPr lang="en-US" dirty="0"/>
              <a:t>There is another PowerPoint available</a:t>
            </a:r>
            <a:r>
              <a:rPr lang="en-US" baseline="0" dirty="0"/>
              <a:t> on PHAB’s website that gives more information about the Standards and Measures</a:t>
            </a:r>
            <a:endParaRPr lang="en-US" dirty="0"/>
          </a:p>
        </p:txBody>
      </p:sp>
      <p:sp>
        <p:nvSpPr>
          <p:cNvPr id="4" name="Slide Number Placeholder 3"/>
          <p:cNvSpPr>
            <a:spLocks noGrp="1"/>
          </p:cNvSpPr>
          <p:nvPr>
            <p:ph type="sldNum" sz="quarter" idx="10"/>
          </p:nvPr>
        </p:nvSpPr>
        <p:spPr/>
        <p:txBody>
          <a:bodyPr/>
          <a:lstStyle/>
          <a:p>
            <a:fld id="{451E0758-2E28-49CD-AAB8-A1BE5393B1A5}" type="slidenum">
              <a:rPr lang="en-US" smtClean="0"/>
              <a:pPr/>
              <a:t>22</a:t>
            </a:fld>
            <a:endParaRPr lang="en-US" dirty="0"/>
          </a:p>
        </p:txBody>
      </p:sp>
    </p:spTree>
    <p:extLst>
      <p:ext uri="{BB962C8B-B14F-4D97-AF65-F5344CB8AC3E}">
        <p14:creationId xmlns:p14="http://schemas.microsoft.com/office/powerpoint/2010/main" val="39611854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7513" y="701675"/>
            <a:ext cx="6242050" cy="3511550"/>
          </a:xfrm>
        </p:spPr>
      </p:sp>
      <p:sp>
        <p:nvSpPr>
          <p:cNvPr id="3" name="Notes Placeholder 2"/>
          <p:cNvSpPr>
            <a:spLocks noGrp="1"/>
          </p:cNvSpPr>
          <p:nvPr>
            <p:ph type="body" idx="1"/>
          </p:nvPr>
        </p:nvSpPr>
        <p:spPr/>
        <p:txBody>
          <a:bodyPr/>
          <a:lstStyle/>
          <a:p>
            <a:r>
              <a:rPr lang="en-US" dirty="0"/>
              <a:t>The Standards and Measures are organized into:</a:t>
            </a:r>
          </a:p>
          <a:p>
            <a:r>
              <a:rPr lang="en-US" dirty="0"/>
              <a:t>Domains, which contain</a:t>
            </a:r>
          </a:p>
          <a:p>
            <a:r>
              <a:rPr lang="en-US" dirty="0"/>
              <a:t>Standards, which contain</a:t>
            </a:r>
          </a:p>
          <a:p>
            <a:r>
              <a:rPr lang="en-US" dirty="0"/>
              <a:t>Measures</a:t>
            </a:r>
          </a:p>
          <a:p>
            <a:endParaRPr lang="en-US" dirty="0"/>
          </a:p>
          <a:p>
            <a:r>
              <a:rPr lang="en-US" dirty="0"/>
              <a:t>The health department</a:t>
            </a:r>
            <a:r>
              <a:rPr lang="en-US" baseline="0" dirty="0"/>
              <a:t> must meet the standards to achieve accreditation.  The department meets the standards by demonstrating the measures.</a:t>
            </a:r>
          </a:p>
          <a:p>
            <a:endParaRPr lang="en-US" baseline="0" dirty="0"/>
          </a:p>
          <a:p>
            <a:r>
              <a:rPr lang="en-US" baseline="0" dirty="0"/>
              <a:t>Now let’s take a look at the framework of the Standards and Measures.</a:t>
            </a:r>
            <a:endParaRPr lang="en-US" dirty="0"/>
          </a:p>
        </p:txBody>
      </p:sp>
      <p:sp>
        <p:nvSpPr>
          <p:cNvPr id="4" name="Slide Number Placeholder 3"/>
          <p:cNvSpPr>
            <a:spLocks noGrp="1"/>
          </p:cNvSpPr>
          <p:nvPr>
            <p:ph type="sldNum" sz="quarter" idx="10"/>
          </p:nvPr>
        </p:nvSpPr>
        <p:spPr/>
        <p:txBody>
          <a:bodyPr/>
          <a:lstStyle/>
          <a:p>
            <a:fld id="{451E0758-2E28-49CD-AAB8-A1BE5393B1A5}" type="slidenum">
              <a:rPr lang="en-US" smtClean="0"/>
              <a:pPr/>
              <a:t>23</a:t>
            </a:fld>
            <a:endParaRPr lang="en-US" dirty="0"/>
          </a:p>
        </p:txBody>
      </p:sp>
    </p:spTree>
    <p:extLst>
      <p:ext uri="{BB962C8B-B14F-4D97-AF65-F5344CB8AC3E}">
        <p14:creationId xmlns:p14="http://schemas.microsoft.com/office/powerpoint/2010/main" val="5782267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7513" y="701675"/>
            <a:ext cx="6242050" cy="3511550"/>
          </a:xfrm>
        </p:spPr>
      </p:sp>
      <p:sp>
        <p:nvSpPr>
          <p:cNvPr id="3" name="Notes Placeholder 2"/>
          <p:cNvSpPr>
            <a:spLocks noGrp="1"/>
          </p:cNvSpPr>
          <p:nvPr>
            <p:ph type="body" idx="1"/>
          </p:nvPr>
        </p:nvSpPr>
        <p:spPr/>
        <p:txBody>
          <a:bodyPr>
            <a:normAutofit/>
          </a:bodyPr>
          <a:lstStyle/>
          <a:p>
            <a:r>
              <a:rPr lang="en-US" sz="1400" dirty="0"/>
              <a:t> This slide lays out the framework of the Standards</a:t>
            </a:r>
            <a:r>
              <a:rPr lang="en-US" sz="1400" baseline="0" dirty="0"/>
              <a:t> and Measures.  As mentioned before the Standards are composed of Domains, which contain Standards, which contain Measures.  For each measure there are purpose and significance statements:</a:t>
            </a:r>
          </a:p>
          <a:p>
            <a:pPr marL="285750" indent="-285750">
              <a:buFont typeface="Arial" panose="020B0604020202020204" pitchFamily="34" charset="0"/>
              <a:buChar char="•"/>
            </a:pPr>
            <a:r>
              <a:rPr lang="en-US" sz="1400" baseline="0" dirty="0"/>
              <a:t>Purpose – what capacity or function is the measure assessing</a:t>
            </a:r>
          </a:p>
          <a:p>
            <a:pPr marL="285750" indent="-285750">
              <a:buFont typeface="Arial" panose="020B0604020202020204" pitchFamily="34" charset="0"/>
              <a:buChar char="•"/>
            </a:pPr>
            <a:r>
              <a:rPr lang="en-US" sz="1400" baseline="0" dirty="0"/>
              <a:t>Significance – why is the measure important to include in the standards</a:t>
            </a:r>
          </a:p>
          <a:p>
            <a:pPr marL="0" indent="0">
              <a:buFont typeface="Arial" panose="020B0604020202020204" pitchFamily="34" charset="0"/>
              <a:buNone/>
            </a:pPr>
            <a:endParaRPr lang="en-US" sz="1400" baseline="0" dirty="0"/>
          </a:p>
          <a:p>
            <a:pPr marL="0" indent="0">
              <a:buFont typeface="Arial" panose="020B0604020202020204" pitchFamily="34" charset="0"/>
              <a:buNone/>
            </a:pPr>
            <a:r>
              <a:rPr lang="en-US" sz="1400" baseline="0" dirty="0"/>
              <a:t>Each measure also lists the documentation needed to demonstrate conformity, or to meet, the requirements.  There is guidance to help interpret and give specifics to the required documentation.  Finally there are two columns that state the number of examples that must be provided and the timeframe for dating the documents.</a:t>
            </a:r>
          </a:p>
        </p:txBody>
      </p:sp>
      <p:sp>
        <p:nvSpPr>
          <p:cNvPr id="4" name="Slide Number Placeholder 3"/>
          <p:cNvSpPr>
            <a:spLocks noGrp="1"/>
          </p:cNvSpPr>
          <p:nvPr>
            <p:ph type="sldNum" sz="quarter" idx="10"/>
          </p:nvPr>
        </p:nvSpPr>
        <p:spPr/>
        <p:txBody>
          <a:bodyPr/>
          <a:lstStyle/>
          <a:p>
            <a:fld id="{451E0758-2E28-49CD-AAB8-A1BE5393B1A5}" type="slidenum">
              <a:rPr lang="en-US" smtClean="0"/>
              <a:pPr/>
              <a:t>24</a:t>
            </a:fld>
            <a:endParaRPr lang="en-US" dirty="0"/>
          </a:p>
        </p:txBody>
      </p:sp>
    </p:spTree>
    <p:extLst>
      <p:ext uri="{BB962C8B-B14F-4D97-AF65-F5344CB8AC3E}">
        <p14:creationId xmlns:p14="http://schemas.microsoft.com/office/powerpoint/2010/main" val="158365190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7513" y="701675"/>
            <a:ext cx="6242050" cy="3511550"/>
          </a:xfrm>
        </p:spPr>
      </p:sp>
      <p:sp>
        <p:nvSpPr>
          <p:cNvPr id="3" name="Notes Placeholder 2"/>
          <p:cNvSpPr>
            <a:spLocks noGrp="1"/>
          </p:cNvSpPr>
          <p:nvPr>
            <p:ph type="body" idx="1"/>
          </p:nvPr>
        </p:nvSpPr>
        <p:spPr/>
        <p:txBody>
          <a:bodyPr/>
          <a:lstStyle/>
          <a:p>
            <a:r>
              <a:rPr lang="en-US" dirty="0"/>
              <a:t>Here are the 12 Domains</a:t>
            </a:r>
            <a:r>
              <a:rPr lang="en-US" baseline="0" dirty="0"/>
              <a:t> in the Standards and Measures.  They are based on the 10 essential functions of public health with the additions of administration and governance.</a:t>
            </a:r>
            <a:endParaRPr lang="en-US" dirty="0"/>
          </a:p>
        </p:txBody>
      </p:sp>
      <p:sp>
        <p:nvSpPr>
          <p:cNvPr id="4" name="Slide Number Placeholder 3"/>
          <p:cNvSpPr>
            <a:spLocks noGrp="1"/>
          </p:cNvSpPr>
          <p:nvPr>
            <p:ph type="sldNum" sz="quarter" idx="10"/>
          </p:nvPr>
        </p:nvSpPr>
        <p:spPr/>
        <p:txBody>
          <a:bodyPr/>
          <a:lstStyle/>
          <a:p>
            <a:fld id="{451E0758-2E28-49CD-AAB8-A1BE5393B1A5}" type="slidenum">
              <a:rPr lang="en-US" smtClean="0"/>
              <a:pPr/>
              <a:t>25</a:t>
            </a:fld>
            <a:endParaRPr lang="en-US" dirty="0"/>
          </a:p>
        </p:txBody>
      </p:sp>
    </p:spTree>
    <p:extLst>
      <p:ext uri="{BB962C8B-B14F-4D97-AF65-F5344CB8AC3E}">
        <p14:creationId xmlns:p14="http://schemas.microsoft.com/office/powerpoint/2010/main" val="3077210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7513" y="701675"/>
            <a:ext cx="6242050" cy="3511550"/>
          </a:xfrm>
        </p:spPr>
      </p:sp>
      <p:sp>
        <p:nvSpPr>
          <p:cNvPr id="3" name="Notes Placeholder 2"/>
          <p:cNvSpPr>
            <a:spLocks noGrp="1"/>
          </p:cNvSpPr>
          <p:nvPr>
            <p:ph type="body" idx="1"/>
          </p:nvPr>
        </p:nvSpPr>
        <p:spPr/>
        <p:txBody>
          <a:bodyPr/>
          <a:lstStyle/>
          <a:p>
            <a:r>
              <a:rPr lang="en-US" dirty="0"/>
              <a:t>Measures that apply</a:t>
            </a:r>
            <a:r>
              <a:rPr lang="en-US" baseline="0" dirty="0"/>
              <a:t> to a</a:t>
            </a:r>
            <a:r>
              <a:rPr lang="en-US" dirty="0"/>
              <a:t>ll health departments are designated “A”</a:t>
            </a:r>
          </a:p>
          <a:p>
            <a:r>
              <a:rPr lang="en-US" dirty="0"/>
              <a:t>Measures that apply only to Tribal health departments are designated as “T”</a:t>
            </a:r>
          </a:p>
          <a:p>
            <a:r>
              <a:rPr lang="en-US" dirty="0"/>
              <a:t>Measures that apply only to state health departments are designated as  “S”</a:t>
            </a:r>
          </a:p>
          <a:p>
            <a:r>
              <a:rPr lang="en-US" dirty="0"/>
              <a:t>Measures that apply only to local health departments are designated as  “L”</a:t>
            </a:r>
          </a:p>
          <a:p>
            <a:endParaRPr lang="en-US" dirty="0"/>
          </a:p>
          <a:p>
            <a:r>
              <a:rPr lang="en-US" dirty="0"/>
              <a:t>There may also be combinations.  A measure designated</a:t>
            </a:r>
            <a:r>
              <a:rPr lang="en-US" baseline="0" dirty="0"/>
              <a:t> as T/L would apply to Tribal and local health departments.</a:t>
            </a:r>
            <a:endParaRPr lang="en-US" dirty="0"/>
          </a:p>
        </p:txBody>
      </p:sp>
      <p:sp>
        <p:nvSpPr>
          <p:cNvPr id="4" name="Slide Number Placeholder 3"/>
          <p:cNvSpPr>
            <a:spLocks noGrp="1"/>
          </p:cNvSpPr>
          <p:nvPr>
            <p:ph type="sldNum" sz="quarter" idx="10"/>
          </p:nvPr>
        </p:nvSpPr>
        <p:spPr/>
        <p:txBody>
          <a:bodyPr/>
          <a:lstStyle/>
          <a:p>
            <a:fld id="{451E0758-2E28-49CD-AAB8-A1BE5393B1A5}" type="slidenum">
              <a:rPr lang="en-US" smtClean="0"/>
              <a:pPr/>
              <a:t>26</a:t>
            </a:fld>
            <a:endParaRPr lang="en-US" dirty="0"/>
          </a:p>
        </p:txBody>
      </p:sp>
    </p:spTree>
    <p:extLst>
      <p:ext uri="{BB962C8B-B14F-4D97-AF65-F5344CB8AC3E}">
        <p14:creationId xmlns:p14="http://schemas.microsoft.com/office/powerpoint/2010/main" val="157978164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7513" y="701675"/>
            <a:ext cx="6242050" cy="3511550"/>
          </a:xfrm>
        </p:spPr>
      </p:sp>
      <p:sp>
        <p:nvSpPr>
          <p:cNvPr id="3" name="Notes Placeholder 2"/>
          <p:cNvSpPr>
            <a:spLocks noGrp="1"/>
          </p:cNvSpPr>
          <p:nvPr>
            <p:ph type="body" idx="1"/>
          </p:nvPr>
        </p:nvSpPr>
        <p:spPr/>
        <p:txBody>
          <a:bodyPr/>
          <a:lstStyle/>
          <a:p>
            <a:r>
              <a:rPr lang="en-US" dirty="0"/>
              <a:t>After the application has been accepted, the fee paid, and attendance</a:t>
            </a:r>
            <a:r>
              <a:rPr lang="en-US" baseline="0" dirty="0"/>
              <a:t> at the in-person learning event is</a:t>
            </a:r>
            <a:r>
              <a:rPr lang="en-US" dirty="0"/>
              <a:t> completed, the health department will have access to submit documentation in e-PHAB.  There is a one-year</a:t>
            </a:r>
            <a:r>
              <a:rPr lang="en-US" baseline="0" dirty="0"/>
              <a:t> time period to do this, though the start of documentation assessment and collection should begin in the pre-application step.  Use of e-PHAB and how to upload documentation is covered in the applicant in-person event.</a:t>
            </a:r>
            <a:endParaRPr lang="en-US" dirty="0"/>
          </a:p>
        </p:txBody>
      </p:sp>
      <p:sp>
        <p:nvSpPr>
          <p:cNvPr id="4" name="Slide Number Placeholder 3"/>
          <p:cNvSpPr>
            <a:spLocks noGrp="1"/>
          </p:cNvSpPr>
          <p:nvPr>
            <p:ph type="sldNum" sz="quarter" idx="10"/>
          </p:nvPr>
        </p:nvSpPr>
        <p:spPr/>
        <p:txBody>
          <a:bodyPr/>
          <a:lstStyle/>
          <a:p>
            <a:fld id="{451E0758-2E28-49CD-AAB8-A1BE5393B1A5}" type="slidenum">
              <a:rPr lang="en-US" smtClean="0"/>
              <a:pPr/>
              <a:t>27</a:t>
            </a:fld>
            <a:endParaRPr lang="en-US" dirty="0"/>
          </a:p>
        </p:txBody>
      </p:sp>
    </p:spTree>
    <p:extLst>
      <p:ext uri="{BB962C8B-B14F-4D97-AF65-F5344CB8AC3E}">
        <p14:creationId xmlns:p14="http://schemas.microsoft.com/office/powerpoint/2010/main" val="129677192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7513" y="701675"/>
            <a:ext cx="6242050" cy="3511550"/>
          </a:xfrm>
        </p:spPr>
      </p:sp>
      <p:sp>
        <p:nvSpPr>
          <p:cNvPr id="3" name="Notes Placeholder 2"/>
          <p:cNvSpPr>
            <a:spLocks noGrp="1"/>
          </p:cNvSpPr>
          <p:nvPr>
            <p:ph type="body" idx="1"/>
          </p:nvPr>
        </p:nvSpPr>
        <p:spPr/>
        <p:txBody>
          <a:bodyPr/>
          <a:lstStyle/>
          <a:p>
            <a:r>
              <a:rPr lang="en-US" dirty="0"/>
              <a:t>During the site visit step of the process,</a:t>
            </a:r>
            <a:r>
              <a:rPr lang="en-US" baseline="0" dirty="0"/>
              <a:t> t</a:t>
            </a:r>
            <a:r>
              <a:rPr lang="en-US" dirty="0"/>
              <a:t>he health department’s documentation is being reviewed by team of peer public health professionals with a visit to the health department to clarify and verify the evidence. The on-site review, which is scheduled</a:t>
            </a:r>
            <a:r>
              <a:rPr lang="en-US" baseline="0" dirty="0"/>
              <a:t> collaboratively between the site visit team and the health department, will last 2-3 days.</a:t>
            </a:r>
          </a:p>
          <a:p>
            <a:endParaRPr lang="en-US" dirty="0"/>
          </a:p>
          <a:p>
            <a:r>
              <a:rPr lang="en-US" dirty="0"/>
              <a:t>The site visit team is usually made up of three individuals. The Site Visit Report is written by the full Site Visit Team and is due to PHAB two weeks after the site visit is finished.  After review by PHAB, the report is forwarded to the health department.</a:t>
            </a:r>
          </a:p>
          <a:p>
            <a:endParaRPr lang="en-US" dirty="0"/>
          </a:p>
        </p:txBody>
      </p:sp>
      <p:sp>
        <p:nvSpPr>
          <p:cNvPr id="4" name="Slide Number Placeholder 3"/>
          <p:cNvSpPr>
            <a:spLocks noGrp="1"/>
          </p:cNvSpPr>
          <p:nvPr>
            <p:ph type="sldNum" sz="quarter" idx="10"/>
          </p:nvPr>
        </p:nvSpPr>
        <p:spPr/>
        <p:txBody>
          <a:bodyPr/>
          <a:lstStyle/>
          <a:p>
            <a:fld id="{451E0758-2E28-49CD-AAB8-A1BE5393B1A5}" type="slidenum">
              <a:rPr lang="en-US" smtClean="0"/>
              <a:pPr/>
              <a:t>28</a:t>
            </a:fld>
            <a:endParaRPr lang="en-US" dirty="0"/>
          </a:p>
        </p:txBody>
      </p:sp>
    </p:spTree>
    <p:extLst>
      <p:ext uri="{BB962C8B-B14F-4D97-AF65-F5344CB8AC3E}">
        <p14:creationId xmlns:p14="http://schemas.microsoft.com/office/powerpoint/2010/main" val="224467144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7513" y="701675"/>
            <a:ext cx="6242050" cy="3511550"/>
          </a:xfrm>
        </p:spPr>
      </p:sp>
      <p:sp>
        <p:nvSpPr>
          <p:cNvPr id="3" name="Notes Placeholder 2"/>
          <p:cNvSpPr>
            <a:spLocks noGrp="1"/>
          </p:cNvSpPr>
          <p:nvPr>
            <p:ph type="body" idx="1"/>
          </p:nvPr>
        </p:nvSpPr>
        <p:spPr/>
        <p:txBody>
          <a:bodyPr/>
          <a:lstStyle/>
          <a:p>
            <a:r>
              <a:rPr lang="en-US" dirty="0"/>
              <a:t>The Accreditation Decision is made by the Accreditation Committee based upon the report of the Site Visit Team.  The Accreditation Committee,  a committee of the Board of Directors, is composed of board members and non-board members. Decisions of the Accreditation Committee are reported to the full board.  Accreditation Decisions are sent in writing and by email to applicants after the Committee concludes its meeting.</a:t>
            </a:r>
          </a:p>
          <a:p>
            <a:endParaRPr lang="en-US" dirty="0"/>
          </a:p>
          <a:p>
            <a:r>
              <a:rPr lang="en-US" dirty="0"/>
              <a:t>There are two possible decisions of the Accreditation Committee – Accredited or Not Accredited.</a:t>
            </a:r>
            <a:r>
              <a:rPr lang="en-US" baseline="0" dirty="0"/>
              <a:t> </a:t>
            </a:r>
            <a:r>
              <a:rPr lang="en-US" dirty="0"/>
              <a:t>If not accredited after the first review, the department is given an ACAR – Accreditation Committee Action Requirements. The department has one year to complete and submit the requirements.</a:t>
            </a:r>
          </a:p>
          <a:p>
            <a:endParaRPr lang="en-US" dirty="0"/>
          </a:p>
          <a:p>
            <a:r>
              <a:rPr lang="en-US" dirty="0"/>
              <a:t>The Accreditation Decision process</a:t>
            </a:r>
            <a:r>
              <a:rPr lang="en-US" baseline="0" dirty="0"/>
              <a:t> is fully explained in the Guide to Accreditation.</a:t>
            </a:r>
            <a:endParaRPr lang="en-US" dirty="0"/>
          </a:p>
          <a:p>
            <a:endParaRPr lang="en-US" dirty="0"/>
          </a:p>
        </p:txBody>
      </p:sp>
      <p:sp>
        <p:nvSpPr>
          <p:cNvPr id="4" name="Slide Number Placeholder 3"/>
          <p:cNvSpPr>
            <a:spLocks noGrp="1"/>
          </p:cNvSpPr>
          <p:nvPr>
            <p:ph type="sldNum" sz="quarter" idx="10"/>
          </p:nvPr>
        </p:nvSpPr>
        <p:spPr/>
        <p:txBody>
          <a:bodyPr/>
          <a:lstStyle/>
          <a:p>
            <a:fld id="{451E0758-2E28-49CD-AAB8-A1BE5393B1A5}" type="slidenum">
              <a:rPr lang="en-US" smtClean="0"/>
              <a:pPr/>
              <a:t>29</a:t>
            </a:fld>
            <a:endParaRPr lang="en-US" dirty="0"/>
          </a:p>
        </p:txBody>
      </p:sp>
    </p:spTree>
    <p:extLst>
      <p:ext uri="{BB962C8B-B14F-4D97-AF65-F5344CB8AC3E}">
        <p14:creationId xmlns:p14="http://schemas.microsoft.com/office/powerpoint/2010/main" val="416730309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7513" y="701675"/>
            <a:ext cx="6242050" cy="3511550"/>
          </a:xfrm>
        </p:spPr>
      </p:sp>
      <p:sp>
        <p:nvSpPr>
          <p:cNvPr id="3" name="Notes Placeholder 2"/>
          <p:cNvSpPr>
            <a:spLocks noGrp="1"/>
          </p:cNvSpPr>
          <p:nvPr>
            <p:ph type="body" idx="1"/>
          </p:nvPr>
        </p:nvSpPr>
        <p:spPr/>
        <p:txBody>
          <a:bodyPr/>
          <a:lstStyle/>
          <a:p>
            <a:r>
              <a:rPr lang="en-US" dirty="0"/>
              <a:t>PHAB can answer questions about:</a:t>
            </a:r>
          </a:p>
          <a:p>
            <a:pPr marL="171450" indent="-171450">
              <a:buFont typeface="Arial" panose="020B0604020202020204" pitchFamily="34" charset="0"/>
              <a:buChar char="•"/>
            </a:pPr>
            <a:r>
              <a:rPr lang="en-US" dirty="0"/>
              <a:t>The process</a:t>
            </a:r>
          </a:p>
          <a:p>
            <a:pPr marL="171450" indent="-171450">
              <a:buFont typeface="Arial" panose="020B0604020202020204" pitchFamily="34" charset="0"/>
              <a:buChar char="•"/>
            </a:pPr>
            <a:r>
              <a:rPr lang="en-US" dirty="0"/>
              <a:t>Interpretation of the Standards and Measures</a:t>
            </a:r>
          </a:p>
          <a:p>
            <a:pPr marL="171450" indent="-171450">
              <a:buFont typeface="Arial" panose="020B0604020202020204" pitchFamily="34" charset="0"/>
              <a:buChar char="•"/>
            </a:pPr>
            <a:r>
              <a:rPr lang="en-US" dirty="0"/>
              <a:t>e-PHAB</a:t>
            </a:r>
          </a:p>
          <a:p>
            <a:pPr marL="171450" indent="-171450">
              <a:buFont typeface="Arial" panose="020B0604020202020204" pitchFamily="34" charset="0"/>
              <a:buChar char="•"/>
            </a:pPr>
            <a:r>
              <a:rPr lang="en-US" dirty="0"/>
              <a:t>PHAB materials</a:t>
            </a:r>
            <a:r>
              <a:rPr lang="en-US" baseline="0" dirty="0"/>
              <a:t> and forms</a:t>
            </a:r>
          </a:p>
          <a:p>
            <a:pPr marL="171450" indent="-171450">
              <a:buFont typeface="Arial" panose="020B0604020202020204" pitchFamily="34" charset="0"/>
              <a:buChar char="•"/>
            </a:pPr>
            <a:r>
              <a:rPr lang="en-US" baseline="0" dirty="0"/>
              <a:t>PHAB education</a:t>
            </a:r>
          </a:p>
          <a:p>
            <a:endParaRPr lang="en-US" baseline="0" dirty="0"/>
          </a:p>
          <a:p>
            <a:r>
              <a:rPr lang="en-US" baseline="0" dirty="0"/>
              <a:t>PHAB does not provide sample documents or templates.  PHAB does not evaluate health department documents or tell you have to achieve the requirements of the measure.</a:t>
            </a:r>
            <a:endParaRPr lang="en-US" dirty="0"/>
          </a:p>
        </p:txBody>
      </p:sp>
      <p:sp>
        <p:nvSpPr>
          <p:cNvPr id="4" name="Slide Number Placeholder 3"/>
          <p:cNvSpPr>
            <a:spLocks noGrp="1"/>
          </p:cNvSpPr>
          <p:nvPr>
            <p:ph type="sldNum" sz="quarter" idx="10"/>
          </p:nvPr>
        </p:nvSpPr>
        <p:spPr/>
        <p:txBody>
          <a:bodyPr/>
          <a:lstStyle/>
          <a:p>
            <a:fld id="{451E0758-2E28-49CD-AAB8-A1BE5393B1A5}" type="slidenum">
              <a:rPr lang="en-US" smtClean="0"/>
              <a:pPr/>
              <a:t>30</a:t>
            </a:fld>
            <a:endParaRPr lang="en-US" dirty="0"/>
          </a:p>
        </p:txBody>
      </p:sp>
    </p:spTree>
    <p:extLst>
      <p:ext uri="{BB962C8B-B14F-4D97-AF65-F5344CB8AC3E}">
        <p14:creationId xmlns:p14="http://schemas.microsoft.com/office/powerpoint/2010/main" val="304255857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7513" y="701675"/>
            <a:ext cx="6242050" cy="3511550"/>
          </a:xfrm>
        </p:spPr>
      </p:sp>
      <p:sp>
        <p:nvSpPr>
          <p:cNvPr id="3" name="Notes Placeholder 2"/>
          <p:cNvSpPr>
            <a:spLocks noGrp="1"/>
          </p:cNvSpPr>
          <p:nvPr>
            <p:ph type="body" idx="1"/>
          </p:nvPr>
        </p:nvSpPr>
        <p:spPr/>
        <p:txBody>
          <a:bodyPr/>
          <a:lstStyle/>
          <a:p>
            <a:r>
              <a:rPr lang="en-US" dirty="0"/>
              <a:t>PHAB does have partner organizations that can help with the technical assistance needed in preparing for and going</a:t>
            </a:r>
            <a:r>
              <a:rPr lang="en-US" baseline="0" dirty="0"/>
              <a:t> through the accreditation process.  These organizations can help with sample documents, review of documentation, processes needed to meet the requirements of the measure and guidance for various steps in the process.</a:t>
            </a:r>
          </a:p>
          <a:p>
            <a:endParaRPr lang="en-US" dirty="0"/>
          </a:p>
        </p:txBody>
      </p:sp>
      <p:sp>
        <p:nvSpPr>
          <p:cNvPr id="4" name="Slide Number Placeholder 3"/>
          <p:cNvSpPr>
            <a:spLocks noGrp="1"/>
          </p:cNvSpPr>
          <p:nvPr>
            <p:ph type="sldNum" sz="quarter" idx="10"/>
          </p:nvPr>
        </p:nvSpPr>
        <p:spPr/>
        <p:txBody>
          <a:bodyPr/>
          <a:lstStyle/>
          <a:p>
            <a:fld id="{451E0758-2E28-49CD-AAB8-A1BE5393B1A5}" type="slidenum">
              <a:rPr lang="en-US" smtClean="0"/>
              <a:pPr/>
              <a:t>31</a:t>
            </a:fld>
            <a:endParaRPr lang="en-US" dirty="0"/>
          </a:p>
        </p:txBody>
      </p:sp>
    </p:spTree>
    <p:extLst>
      <p:ext uri="{BB962C8B-B14F-4D97-AF65-F5344CB8AC3E}">
        <p14:creationId xmlns:p14="http://schemas.microsoft.com/office/powerpoint/2010/main" val="5557749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7513" y="701675"/>
            <a:ext cx="6242050" cy="3511550"/>
          </a:xfrm>
        </p:spPr>
      </p:sp>
      <p:sp>
        <p:nvSpPr>
          <p:cNvPr id="3" name="Notes Placeholder 2"/>
          <p:cNvSpPr>
            <a:spLocks noGrp="1"/>
          </p:cNvSpPr>
          <p:nvPr>
            <p:ph type="body" idx="1"/>
          </p:nvPr>
        </p:nvSpPr>
        <p:spPr/>
        <p:txBody>
          <a:bodyPr/>
          <a:lstStyle/>
          <a:p>
            <a:r>
              <a:rPr lang="en-US" dirty="0"/>
              <a:t>Here is a screenshot of the landing page at www.e-phab.org.  On the right, you can see the link to</a:t>
            </a:r>
            <a:r>
              <a:rPr lang="en-US" baseline="0" dirty="0"/>
              <a:t> register a health department.  You will need to register to then submit your application.</a:t>
            </a:r>
            <a:endParaRPr lang="en-US" dirty="0"/>
          </a:p>
        </p:txBody>
      </p:sp>
      <p:sp>
        <p:nvSpPr>
          <p:cNvPr id="4" name="Slide Number Placeholder 3"/>
          <p:cNvSpPr>
            <a:spLocks noGrp="1"/>
          </p:cNvSpPr>
          <p:nvPr>
            <p:ph type="sldNum" sz="quarter" idx="10"/>
          </p:nvPr>
        </p:nvSpPr>
        <p:spPr/>
        <p:txBody>
          <a:bodyPr/>
          <a:lstStyle/>
          <a:p>
            <a:fld id="{451E0758-2E28-49CD-AAB8-A1BE5393B1A5}" type="slidenum">
              <a:rPr lang="en-US" smtClean="0"/>
              <a:pPr/>
              <a:t>5</a:t>
            </a:fld>
            <a:endParaRPr lang="en-US" dirty="0"/>
          </a:p>
        </p:txBody>
      </p:sp>
    </p:spTree>
    <p:extLst>
      <p:ext uri="{BB962C8B-B14F-4D97-AF65-F5344CB8AC3E}">
        <p14:creationId xmlns:p14="http://schemas.microsoft.com/office/powerpoint/2010/main" val="135710154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7513" y="701675"/>
            <a:ext cx="6242050" cy="3511550"/>
          </a:xfrm>
        </p:spPr>
      </p:sp>
      <p:sp>
        <p:nvSpPr>
          <p:cNvPr id="3" name="Notes Placeholder 2"/>
          <p:cNvSpPr>
            <a:spLocks noGrp="1"/>
          </p:cNvSpPr>
          <p:nvPr>
            <p:ph type="body" idx="1"/>
          </p:nvPr>
        </p:nvSpPr>
        <p:spPr/>
        <p:txBody>
          <a:bodyPr/>
          <a:lstStyle/>
          <a:p>
            <a:r>
              <a:rPr lang="en-US" dirty="0"/>
              <a:t>Here are</a:t>
            </a:r>
            <a:r>
              <a:rPr lang="en-US" baseline="0" dirty="0"/>
              <a:t> a few of the resources that can be found on the PHAB website.</a:t>
            </a:r>
            <a:endParaRPr lang="en-US" dirty="0"/>
          </a:p>
        </p:txBody>
      </p:sp>
      <p:sp>
        <p:nvSpPr>
          <p:cNvPr id="4" name="Slide Number Placeholder 3"/>
          <p:cNvSpPr>
            <a:spLocks noGrp="1"/>
          </p:cNvSpPr>
          <p:nvPr>
            <p:ph type="sldNum" sz="quarter" idx="10"/>
          </p:nvPr>
        </p:nvSpPr>
        <p:spPr/>
        <p:txBody>
          <a:bodyPr/>
          <a:lstStyle/>
          <a:p>
            <a:fld id="{451E0758-2E28-49CD-AAB8-A1BE5393B1A5}" type="slidenum">
              <a:rPr lang="en-US" smtClean="0"/>
              <a:pPr/>
              <a:t>32</a:t>
            </a:fld>
            <a:endParaRPr lang="en-US" dirty="0"/>
          </a:p>
        </p:txBody>
      </p:sp>
    </p:spTree>
    <p:extLst>
      <p:ext uri="{BB962C8B-B14F-4D97-AF65-F5344CB8AC3E}">
        <p14:creationId xmlns:p14="http://schemas.microsoft.com/office/powerpoint/2010/main" val="77052394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7513" y="701675"/>
            <a:ext cx="6242050" cy="3511550"/>
          </a:xfrm>
        </p:spPr>
      </p:sp>
      <p:sp>
        <p:nvSpPr>
          <p:cNvPr id="3" name="Notes Placeholder 2"/>
          <p:cNvSpPr>
            <a:spLocks noGrp="1"/>
          </p:cNvSpPr>
          <p:nvPr>
            <p:ph type="body" idx="1"/>
          </p:nvPr>
        </p:nvSpPr>
        <p:spPr/>
        <p:txBody>
          <a:bodyPr/>
          <a:lstStyle/>
          <a:p>
            <a:r>
              <a:rPr lang="en-US" dirty="0"/>
              <a:t>Please feel free to contact PHAB with any questions you have about the National Public Health Department Accreditation process.</a:t>
            </a:r>
          </a:p>
        </p:txBody>
      </p:sp>
      <p:sp>
        <p:nvSpPr>
          <p:cNvPr id="4" name="Slide Number Placeholder 3"/>
          <p:cNvSpPr>
            <a:spLocks noGrp="1"/>
          </p:cNvSpPr>
          <p:nvPr>
            <p:ph type="sldNum" sz="quarter" idx="10"/>
          </p:nvPr>
        </p:nvSpPr>
        <p:spPr/>
        <p:txBody>
          <a:bodyPr/>
          <a:lstStyle/>
          <a:p>
            <a:fld id="{451E0758-2E28-49CD-AAB8-A1BE5393B1A5}" type="slidenum">
              <a:rPr lang="en-US" smtClean="0"/>
              <a:pPr/>
              <a:t>33</a:t>
            </a:fld>
            <a:endParaRPr lang="en-US" dirty="0"/>
          </a:p>
        </p:txBody>
      </p:sp>
    </p:spTree>
    <p:extLst>
      <p:ext uri="{BB962C8B-B14F-4D97-AF65-F5344CB8AC3E}">
        <p14:creationId xmlns:p14="http://schemas.microsoft.com/office/powerpoint/2010/main" val="3188647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7513" y="701675"/>
            <a:ext cx="6242050" cy="3511550"/>
          </a:xfrm>
        </p:spPr>
      </p:sp>
      <p:sp>
        <p:nvSpPr>
          <p:cNvPr id="3" name="Notes Placeholder 2"/>
          <p:cNvSpPr>
            <a:spLocks noGrp="1"/>
          </p:cNvSpPr>
          <p:nvPr>
            <p:ph type="body" idx="1"/>
          </p:nvPr>
        </p:nvSpPr>
        <p:spPr/>
        <p:txBody>
          <a:bodyPr/>
          <a:lstStyle/>
          <a:p>
            <a:r>
              <a:rPr lang="en-US" dirty="0"/>
              <a:t>What is Public Health Accreditation?</a:t>
            </a:r>
          </a:p>
          <a:p>
            <a:endParaRPr lang="en-US" dirty="0"/>
          </a:p>
          <a:p>
            <a:r>
              <a:rPr lang="en-US" dirty="0"/>
              <a:t>It is the:</a:t>
            </a:r>
          </a:p>
          <a:p>
            <a:r>
              <a:rPr lang="en-US" dirty="0"/>
              <a:t>The measurement of health department performance against a set of nationally recognized, practice-focused and evidenced-based standards.</a:t>
            </a:r>
          </a:p>
          <a:p>
            <a:r>
              <a:rPr lang="en-US" dirty="0"/>
              <a:t>The issuance of recognition of achievement of accreditation within a specified time frame by a nationally recognized entity.</a:t>
            </a:r>
          </a:p>
          <a:p>
            <a:r>
              <a:rPr lang="en-US" dirty="0"/>
              <a:t>The continual development, revision, and distribution of public health standards.</a:t>
            </a:r>
          </a:p>
          <a:p>
            <a:endParaRPr lang="en-US" dirty="0"/>
          </a:p>
        </p:txBody>
      </p:sp>
      <p:sp>
        <p:nvSpPr>
          <p:cNvPr id="4" name="Slide Number Placeholder 3"/>
          <p:cNvSpPr>
            <a:spLocks noGrp="1"/>
          </p:cNvSpPr>
          <p:nvPr>
            <p:ph type="sldNum" sz="quarter" idx="10"/>
          </p:nvPr>
        </p:nvSpPr>
        <p:spPr/>
        <p:txBody>
          <a:bodyPr/>
          <a:lstStyle/>
          <a:p>
            <a:fld id="{451E0758-2E28-49CD-AAB8-A1BE5393B1A5}" type="slidenum">
              <a:rPr lang="en-US" smtClean="0"/>
              <a:pPr/>
              <a:t>6</a:t>
            </a:fld>
            <a:endParaRPr lang="en-US" dirty="0"/>
          </a:p>
        </p:txBody>
      </p:sp>
    </p:spTree>
    <p:extLst>
      <p:ext uri="{BB962C8B-B14F-4D97-AF65-F5344CB8AC3E}">
        <p14:creationId xmlns:p14="http://schemas.microsoft.com/office/powerpoint/2010/main" val="4069928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7513" y="701675"/>
            <a:ext cx="6242050" cy="3511550"/>
          </a:xfrm>
        </p:spPr>
      </p:sp>
      <p:sp>
        <p:nvSpPr>
          <p:cNvPr id="3" name="Notes Placeholder 2"/>
          <p:cNvSpPr>
            <a:spLocks noGrp="1"/>
          </p:cNvSpPr>
          <p:nvPr>
            <p:ph type="body" idx="1"/>
          </p:nvPr>
        </p:nvSpPr>
        <p:spPr/>
        <p:txBody>
          <a:bodyPr/>
          <a:lstStyle/>
          <a:p>
            <a:r>
              <a:rPr lang="en-US" dirty="0"/>
              <a:t>PHAB stands for the Public Health</a:t>
            </a:r>
            <a:r>
              <a:rPr lang="en-US" baseline="0" dirty="0"/>
              <a:t> Accreditation Board. </a:t>
            </a:r>
          </a:p>
          <a:p>
            <a:pPr marL="171450" indent="-171450">
              <a:buFont typeface="Arial" panose="020B0604020202020204" pitchFamily="34" charset="0"/>
              <a:buChar char="•"/>
            </a:pPr>
            <a:r>
              <a:rPr lang="en-US" dirty="0"/>
              <a:t>PHAB is a non-profit, public health accreditation organization founded in 2007 whose goal is to advance public health performance.  This is done by providing a national framework of standards for governmental health departments.</a:t>
            </a:r>
          </a:p>
          <a:p>
            <a:pPr marL="171450" indent="-171450">
              <a:buFont typeface="Arial" panose="020B0604020202020204" pitchFamily="34" charset="0"/>
              <a:buChar char="•"/>
            </a:pPr>
            <a:r>
              <a:rPr lang="en-US" dirty="0"/>
              <a:t>Accreditation was launched in September 2011.</a:t>
            </a:r>
          </a:p>
          <a:p>
            <a:pPr marL="171450" indent="-171450">
              <a:buFont typeface="Arial" panose="020B0604020202020204" pitchFamily="34" charset="0"/>
              <a:buChar char="•"/>
            </a:pPr>
            <a:r>
              <a:rPr lang="en-US" dirty="0"/>
              <a:t>PHAB is the organization charged with administering the voluntary national public health accreditation program.</a:t>
            </a:r>
          </a:p>
          <a:p>
            <a:pPr marL="171450" indent="-171450">
              <a:buFont typeface="Arial" panose="020B0604020202020204" pitchFamily="34" charset="0"/>
              <a:buChar char="•"/>
            </a:pPr>
            <a:r>
              <a:rPr lang="en-US" dirty="0"/>
              <a:t>PHAB’s office is located in Alexandria, VA.</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451E0758-2E28-49CD-AAB8-A1BE5393B1A5}" type="slidenum">
              <a:rPr lang="en-US" smtClean="0"/>
              <a:pPr/>
              <a:t>7</a:t>
            </a:fld>
            <a:endParaRPr lang="en-US" dirty="0"/>
          </a:p>
        </p:txBody>
      </p:sp>
    </p:spTree>
    <p:extLst>
      <p:ext uri="{BB962C8B-B14F-4D97-AF65-F5344CB8AC3E}">
        <p14:creationId xmlns:p14="http://schemas.microsoft.com/office/powerpoint/2010/main" val="37246034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7513" y="701675"/>
            <a:ext cx="6242050" cy="3511550"/>
          </a:xfrm>
        </p:spPr>
      </p:sp>
      <p:sp>
        <p:nvSpPr>
          <p:cNvPr id="3" name="Notes Placeholder 2"/>
          <p:cNvSpPr>
            <a:spLocks noGrp="1"/>
          </p:cNvSpPr>
          <p:nvPr>
            <p:ph type="body" idx="1"/>
          </p:nvPr>
        </p:nvSpPr>
        <p:spPr/>
        <p:txBody>
          <a:bodyPr>
            <a:normAutofit/>
          </a:bodyPr>
          <a:lstStyle/>
          <a:p>
            <a:r>
              <a:rPr lang="en-US" dirty="0"/>
              <a:t>The purpose</a:t>
            </a:r>
            <a:r>
              <a:rPr lang="en-US" baseline="0" dirty="0"/>
              <a:t> of accreditation and the foundation behind the standards is quality improvement.  This is the focus of the process.  Each department that applies for accreditation should commit to developing the culture and working toward an organization that considers quality in all of its functions, processes, programs, and capabilities.  Demonstrating this quality is integral to fulfilling the requirements of the standards and in keeping accreditation status.</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451E0758-2E28-49CD-AAB8-A1BE5393B1A5}" type="slidenum">
              <a:rPr lang="en-US" smtClean="0"/>
              <a:pPr/>
              <a:t>8</a:t>
            </a:fld>
            <a:endParaRPr lang="en-US" dirty="0"/>
          </a:p>
        </p:txBody>
      </p:sp>
    </p:spTree>
    <p:extLst>
      <p:ext uri="{BB962C8B-B14F-4D97-AF65-F5344CB8AC3E}">
        <p14:creationId xmlns:p14="http://schemas.microsoft.com/office/powerpoint/2010/main" val="37675174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7513" y="701675"/>
            <a:ext cx="6242050" cy="3511550"/>
          </a:xfrm>
        </p:spPr>
      </p:sp>
      <p:sp>
        <p:nvSpPr>
          <p:cNvPr id="3" name="Notes Placeholder 2"/>
          <p:cNvSpPr>
            <a:spLocks noGrp="1"/>
          </p:cNvSpPr>
          <p:nvPr>
            <p:ph type="body" idx="1"/>
          </p:nvPr>
        </p:nvSpPr>
        <p:spPr/>
        <p:txBody>
          <a:bodyPr/>
          <a:lstStyle/>
          <a:p>
            <a:r>
              <a:rPr lang="en-US" dirty="0"/>
              <a:t>Here is the vision and mission of national public health accreditation.  It</a:t>
            </a:r>
            <a:r>
              <a:rPr lang="en-US" baseline="0" dirty="0"/>
              <a:t> is to advance the quality of our public health departments so that we can improve the health of all who live in the areas we serve.</a:t>
            </a:r>
            <a:endParaRPr lang="en-US" dirty="0"/>
          </a:p>
        </p:txBody>
      </p:sp>
      <p:sp>
        <p:nvSpPr>
          <p:cNvPr id="4" name="Slide Number Placeholder 3"/>
          <p:cNvSpPr>
            <a:spLocks noGrp="1"/>
          </p:cNvSpPr>
          <p:nvPr>
            <p:ph type="sldNum" sz="quarter" idx="10"/>
          </p:nvPr>
        </p:nvSpPr>
        <p:spPr/>
        <p:txBody>
          <a:bodyPr/>
          <a:lstStyle/>
          <a:p>
            <a:fld id="{451E0758-2E28-49CD-AAB8-A1BE5393B1A5}" type="slidenum">
              <a:rPr lang="en-US" smtClean="0"/>
              <a:pPr/>
              <a:t>9</a:t>
            </a:fld>
            <a:endParaRPr lang="en-US" dirty="0"/>
          </a:p>
        </p:txBody>
      </p:sp>
    </p:spTree>
    <p:extLst>
      <p:ext uri="{BB962C8B-B14F-4D97-AF65-F5344CB8AC3E}">
        <p14:creationId xmlns:p14="http://schemas.microsoft.com/office/powerpoint/2010/main" val="13187422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7513" y="701675"/>
            <a:ext cx="6242050" cy="3511550"/>
          </a:xfrm>
        </p:spPr>
      </p:sp>
      <p:sp>
        <p:nvSpPr>
          <p:cNvPr id="3" name="Notes Placeholder 2"/>
          <p:cNvSpPr>
            <a:spLocks noGrp="1"/>
          </p:cNvSpPr>
          <p:nvPr>
            <p:ph type="body" idx="1"/>
          </p:nvPr>
        </p:nvSpPr>
        <p:spPr/>
        <p:txBody>
          <a:bodyPr/>
          <a:lstStyle/>
          <a:p>
            <a:r>
              <a:rPr lang="en-US" dirty="0"/>
              <a:t>In meeting it’s goal, PHAB accreditation will examine the capabilities and capacities of the health department. Through</a:t>
            </a:r>
            <a:r>
              <a:rPr lang="en-US" baseline="0" dirty="0"/>
              <a:t> your own internal examination and by the submission of documentation, h</a:t>
            </a:r>
            <a:r>
              <a:rPr lang="en-US" dirty="0"/>
              <a:t>ere are some of the areas of functionality that accreditation will assess.  These form the basis for some of the domains, and standards within the domain.  Accreditation looks at:</a:t>
            </a:r>
          </a:p>
          <a:p>
            <a:r>
              <a:rPr lang="en-US" dirty="0"/>
              <a:t>Leadership –</a:t>
            </a:r>
            <a:r>
              <a:rPr lang="en-US" baseline="0" dirty="0"/>
              <a:t> is the leadership effective in guiding and supporting the work of the department.</a:t>
            </a:r>
          </a:p>
          <a:p>
            <a:r>
              <a:rPr lang="en-US" baseline="0" dirty="0"/>
              <a:t>Planning – does the department have a planning capacity to lead it forward in its work.</a:t>
            </a:r>
          </a:p>
          <a:p>
            <a:r>
              <a:rPr lang="en-US" baseline="0" dirty="0"/>
              <a:t>Community engagement – is the department involving, reaching and meeting the needs of the populations and group that are a part of its jurisdiction.</a:t>
            </a:r>
          </a:p>
          <a:p>
            <a:r>
              <a:rPr lang="en-US" baseline="0" dirty="0"/>
              <a:t>Customer focus – is the work of the department attentive to the community and those served, versus solely on internal procedures and staff desires.</a:t>
            </a:r>
          </a:p>
          <a:p>
            <a:r>
              <a:rPr lang="en-US" baseline="0" dirty="0"/>
              <a:t>Workforce development – is the department creating an atmosphere that supports the enhancement of staff skills and education.</a:t>
            </a:r>
          </a:p>
          <a:p>
            <a:r>
              <a:rPr lang="en-US" baseline="0" dirty="0"/>
              <a:t>Governance – is the governing entity supportive of the department and knowledgeable about its roles and the work of the health department.</a:t>
            </a:r>
            <a:endParaRPr lang="en-US" dirty="0"/>
          </a:p>
        </p:txBody>
      </p:sp>
      <p:sp>
        <p:nvSpPr>
          <p:cNvPr id="4" name="Slide Number Placeholder 3"/>
          <p:cNvSpPr>
            <a:spLocks noGrp="1"/>
          </p:cNvSpPr>
          <p:nvPr>
            <p:ph type="sldNum" sz="quarter" idx="10"/>
          </p:nvPr>
        </p:nvSpPr>
        <p:spPr/>
        <p:txBody>
          <a:bodyPr/>
          <a:lstStyle/>
          <a:p>
            <a:fld id="{451E0758-2E28-49CD-AAB8-A1BE5393B1A5}" type="slidenum">
              <a:rPr lang="en-US" smtClean="0"/>
              <a:pPr/>
              <a:t>10</a:t>
            </a:fld>
            <a:endParaRPr lang="en-US" dirty="0"/>
          </a:p>
        </p:txBody>
      </p:sp>
    </p:spTree>
    <p:extLst>
      <p:ext uri="{BB962C8B-B14F-4D97-AF65-F5344CB8AC3E}">
        <p14:creationId xmlns:p14="http://schemas.microsoft.com/office/powerpoint/2010/main" val="11868792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7513" y="701675"/>
            <a:ext cx="6242050" cy="3511550"/>
          </a:xfrm>
        </p:spPr>
      </p:sp>
      <p:sp>
        <p:nvSpPr>
          <p:cNvPr id="3" name="Notes Placeholder 2"/>
          <p:cNvSpPr>
            <a:spLocks noGrp="1"/>
          </p:cNvSpPr>
          <p:nvPr>
            <p:ph type="body" idx="1"/>
          </p:nvPr>
        </p:nvSpPr>
        <p:spPr/>
        <p:txBody>
          <a:bodyPr/>
          <a:lstStyle/>
          <a:p>
            <a:r>
              <a:rPr lang="en-US" dirty="0"/>
              <a:t>Why should your health</a:t>
            </a:r>
            <a:r>
              <a:rPr lang="en-US" baseline="0" dirty="0"/>
              <a:t> department seek to become accredited?  There are several reasons and many who have gone through accreditation have reported that they did accomplish these.  </a:t>
            </a:r>
          </a:p>
          <a:p>
            <a:r>
              <a:rPr lang="en-US" baseline="0" dirty="0"/>
              <a:t>Going through the process should put you in the position of driving change and not just reacting to it.  Of being able to respond to rapidly changing forces in public health.</a:t>
            </a:r>
          </a:p>
          <a:p>
            <a:endParaRPr lang="en-US" baseline="0" dirty="0"/>
          </a:p>
          <a:p>
            <a:r>
              <a:rPr lang="en-US" baseline="0" dirty="0"/>
              <a:t>Many state, as staff, that they feel more engaged with the department and feel involved in making decisions, not just having decisions given to them.  Health departments have also developed orientation programs, planned for developing competent employees, and provided for improved skills and educational opportunities. </a:t>
            </a:r>
          </a:p>
          <a:p>
            <a:endParaRPr lang="en-US" baseline="0" dirty="0"/>
          </a:p>
          <a:p>
            <a:r>
              <a:rPr lang="en-US" baseline="0" dirty="0"/>
              <a:t>Since QI is a foundation for the process, health departments are putting methods into place to continuously evaluate the results of their services and developing the performance indicators to measure that the agency is achieving it’s goals and objectives.</a:t>
            </a:r>
          </a:p>
          <a:p>
            <a:endParaRPr lang="en-US" baseline="0" dirty="0"/>
          </a:p>
          <a:p>
            <a:r>
              <a:rPr lang="en-US" baseline="0" dirty="0"/>
              <a:t>A final aspect of accreditation is the development of strong partnerships – within the department, with stakeholders, with governance and with the community.</a:t>
            </a:r>
          </a:p>
          <a:p>
            <a:endParaRPr lang="en-US" dirty="0"/>
          </a:p>
        </p:txBody>
      </p:sp>
      <p:sp>
        <p:nvSpPr>
          <p:cNvPr id="4" name="Slide Number Placeholder 3"/>
          <p:cNvSpPr>
            <a:spLocks noGrp="1"/>
          </p:cNvSpPr>
          <p:nvPr>
            <p:ph type="sldNum" sz="quarter" idx="10"/>
          </p:nvPr>
        </p:nvSpPr>
        <p:spPr/>
        <p:txBody>
          <a:bodyPr/>
          <a:lstStyle/>
          <a:p>
            <a:fld id="{451E0758-2E28-49CD-AAB8-A1BE5393B1A5}" type="slidenum">
              <a:rPr lang="en-US" smtClean="0"/>
              <a:pPr/>
              <a:t>11</a:t>
            </a:fld>
            <a:endParaRPr lang="en-US" dirty="0"/>
          </a:p>
        </p:txBody>
      </p:sp>
    </p:spTree>
    <p:extLst>
      <p:ext uri="{BB962C8B-B14F-4D97-AF65-F5344CB8AC3E}">
        <p14:creationId xmlns:p14="http://schemas.microsoft.com/office/powerpoint/2010/main" val="10604169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slide">
    <p:bg>
      <p:bgPr>
        <a:solidFill>
          <a:srgbClr val="EDF5FF"/>
        </a:solidFill>
        <a:effectLst/>
      </p:bgPr>
    </p:bg>
    <p:spTree>
      <p:nvGrpSpPr>
        <p:cNvPr id="1" name="Shape 9"/>
        <p:cNvGrpSpPr/>
        <p:nvPr/>
      </p:nvGrpSpPr>
      <p:grpSpPr>
        <a:xfrm>
          <a:off x="0" y="0"/>
          <a:ext cx="0" cy="0"/>
          <a:chOff x="0" y="0"/>
          <a:chExt cx="0" cy="0"/>
        </a:xfrm>
      </p:grpSpPr>
      <p:pic>
        <p:nvPicPr>
          <p:cNvPr id="10" name="Google Shape;10;p2"/>
          <p:cNvPicPr preferRelativeResize="0"/>
          <p:nvPr/>
        </p:nvPicPr>
        <p:blipFill>
          <a:blip r:embed="rId2">
            <a:alphaModFix/>
          </a:blip>
          <a:stretch>
            <a:fillRect/>
          </a:stretch>
        </p:blipFill>
        <p:spPr>
          <a:xfrm>
            <a:off x="0" y="0"/>
            <a:ext cx="12192000" cy="6858007"/>
          </a:xfrm>
          <a:prstGeom prst="rect">
            <a:avLst/>
          </a:prstGeom>
          <a:noFill/>
          <a:ln>
            <a:noFill/>
          </a:ln>
        </p:spPr>
      </p:pic>
      <p:sp>
        <p:nvSpPr>
          <p:cNvPr id="11" name="Google Shape;11;p2"/>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433391EC-6C7C-48F3-9656-353BF4041219}" type="slidenum">
              <a:rPr lang="en-US" smtClean="0"/>
              <a:pPr/>
              <a:t>‹#›</a:t>
            </a:fld>
            <a:endParaRPr lang="en-US" dirty="0"/>
          </a:p>
        </p:txBody>
      </p:sp>
      <p:sp>
        <p:nvSpPr>
          <p:cNvPr id="12" name="Google Shape;12;p2"/>
          <p:cNvSpPr txBox="1"/>
          <p:nvPr/>
        </p:nvSpPr>
        <p:spPr>
          <a:xfrm>
            <a:off x="198133" y="5636433"/>
            <a:ext cx="7843600" cy="1106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2400"/>
          </a:p>
        </p:txBody>
      </p:sp>
      <p:sp>
        <p:nvSpPr>
          <p:cNvPr id="13" name="Google Shape;13;p2"/>
          <p:cNvSpPr txBox="1">
            <a:spLocks noGrp="1"/>
          </p:cNvSpPr>
          <p:nvPr>
            <p:ph type="title"/>
          </p:nvPr>
        </p:nvSpPr>
        <p:spPr>
          <a:xfrm>
            <a:off x="198133" y="4091267"/>
            <a:ext cx="9180400" cy="1122400"/>
          </a:xfrm>
          <a:prstGeom prst="rect">
            <a:avLst/>
          </a:prstGeom>
        </p:spPr>
        <p:txBody>
          <a:bodyPr spcFirstLastPara="1" wrap="square" lIns="91425" tIns="91425" rIns="91425" bIns="91425" anchor="ctr" anchorCtr="0"/>
          <a:lstStyle>
            <a:lvl1pPr marL="0" marR="0" lvl="0" indent="0" algn="l" rtl="0">
              <a:lnSpc>
                <a:spcPct val="100000"/>
              </a:lnSpc>
              <a:spcBef>
                <a:spcPts val="0"/>
              </a:spcBef>
              <a:spcAft>
                <a:spcPts val="0"/>
              </a:spcAft>
              <a:buNone/>
              <a:defRPr sz="3600">
                <a:solidFill>
                  <a:srgbClr val="06518E"/>
                </a:solidFill>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r>
              <a:rPr lang="en-US"/>
              <a:t>Click to edit Master title style</a:t>
            </a:r>
            <a:endParaRPr/>
          </a:p>
        </p:txBody>
      </p:sp>
      <p:sp>
        <p:nvSpPr>
          <p:cNvPr id="14" name="Google Shape;14;p2"/>
          <p:cNvSpPr txBox="1">
            <a:spLocks noGrp="1"/>
          </p:cNvSpPr>
          <p:nvPr>
            <p:ph type="subTitle" idx="1"/>
          </p:nvPr>
        </p:nvSpPr>
        <p:spPr>
          <a:xfrm>
            <a:off x="198133" y="5636433"/>
            <a:ext cx="5393600" cy="955200"/>
          </a:xfrm>
          <a:prstGeom prst="rect">
            <a:avLst/>
          </a:prstGeom>
        </p:spPr>
        <p:txBody>
          <a:bodyPr spcFirstLastPara="1" wrap="square" lIns="91425" tIns="91425" rIns="91425" bIns="91425" anchor="t" anchorCtr="0"/>
          <a:lstStyle>
            <a:lvl1pPr marL="0" marR="0" lvl="0" indent="0" algn="l" rtl="0">
              <a:lnSpc>
                <a:spcPct val="115000"/>
              </a:lnSpc>
              <a:spcBef>
                <a:spcPts val="0"/>
              </a:spcBef>
              <a:spcAft>
                <a:spcPts val="0"/>
              </a:spcAft>
              <a:buNone/>
              <a:defRPr>
                <a:solidFill>
                  <a:srgbClr val="06518E"/>
                </a:solidFill>
              </a:defRPr>
            </a:lvl1pPr>
            <a:lvl2pPr lvl="1" algn="ctr" rtl="0">
              <a:lnSpc>
                <a:spcPct val="100000"/>
              </a:lnSpc>
              <a:spcBef>
                <a:spcPts val="160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r>
              <a:rPr lang="en-US"/>
              <a:t>Click to edit Master subtitle style</a:t>
            </a:r>
            <a:endParaRPr/>
          </a:p>
        </p:txBody>
      </p:sp>
      <p:pic>
        <p:nvPicPr>
          <p:cNvPr id="15" name="Google Shape;15;p2"/>
          <p:cNvPicPr preferRelativeResize="0"/>
          <p:nvPr/>
        </p:nvPicPr>
        <p:blipFill>
          <a:blip r:embed="rId3">
            <a:alphaModFix/>
          </a:blip>
          <a:stretch>
            <a:fillRect/>
          </a:stretch>
        </p:blipFill>
        <p:spPr>
          <a:xfrm>
            <a:off x="9939819" y="4230169"/>
            <a:ext cx="1336100" cy="1800833"/>
          </a:xfrm>
          <a:prstGeom prst="rect">
            <a:avLst/>
          </a:prstGeom>
          <a:noFill/>
          <a:ln>
            <a:noFill/>
          </a:ln>
        </p:spPr>
      </p:pic>
    </p:spTree>
    <p:extLst>
      <p:ext uri="{BB962C8B-B14F-4D97-AF65-F5344CB8AC3E}">
        <p14:creationId xmlns:p14="http://schemas.microsoft.com/office/powerpoint/2010/main" val="10679470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63"/>
        <p:cNvGrpSpPr/>
        <p:nvPr/>
      </p:nvGrpSpPr>
      <p:grpSpPr>
        <a:xfrm>
          <a:off x="0" y="0"/>
          <a:ext cx="0" cy="0"/>
          <a:chOff x="0" y="0"/>
          <a:chExt cx="0" cy="0"/>
        </a:xfrm>
      </p:grpSpPr>
      <p:pic>
        <p:nvPicPr>
          <p:cNvPr id="64" name="Google Shape;64;p11"/>
          <p:cNvPicPr preferRelativeResize="0"/>
          <p:nvPr/>
        </p:nvPicPr>
        <p:blipFill rotWithShape="1">
          <a:blip r:embed="rId2">
            <a:alphaModFix/>
          </a:blip>
          <a:srcRect b="78494"/>
          <a:stretch/>
        </p:blipFill>
        <p:spPr>
          <a:xfrm>
            <a:off x="0" y="2"/>
            <a:ext cx="12192000" cy="1474833"/>
          </a:xfrm>
          <a:prstGeom prst="rect">
            <a:avLst/>
          </a:prstGeom>
          <a:noFill/>
          <a:ln>
            <a:noFill/>
          </a:ln>
        </p:spPr>
      </p:pic>
      <p:sp>
        <p:nvSpPr>
          <p:cNvPr id="65" name="Google Shape;65;p11"/>
          <p:cNvSpPr txBox="1">
            <a:spLocks noGrp="1"/>
          </p:cNvSpPr>
          <p:nvPr>
            <p:ph type="title" hasCustomPrompt="1"/>
          </p:nvPr>
        </p:nvSpPr>
        <p:spPr>
          <a:xfrm>
            <a:off x="415600" y="1474833"/>
            <a:ext cx="11360800" cy="2618000"/>
          </a:xfrm>
          <a:prstGeom prst="rect">
            <a:avLst/>
          </a:prstGeom>
        </p:spPr>
        <p:txBody>
          <a:bodyPr spcFirstLastPara="1" wrap="square" lIns="91425" tIns="91425" rIns="91425" bIns="91425" anchor="b" anchorCtr="0"/>
          <a:lstStyle>
            <a:lvl1pPr marL="0" marR="0" lvl="0" indent="0" algn="ctr" rtl="0">
              <a:lnSpc>
                <a:spcPct val="100000"/>
              </a:lnSpc>
              <a:spcBef>
                <a:spcPts val="0"/>
              </a:spcBef>
              <a:spcAft>
                <a:spcPts val="0"/>
              </a:spcAft>
              <a:buClr>
                <a:srgbClr val="000000"/>
              </a:buClr>
              <a:buSzPts val="1100"/>
              <a:buFont typeface="Arial"/>
              <a:buNone/>
              <a:defRPr sz="9600">
                <a:solidFill>
                  <a:srgbClr val="06518E"/>
                </a:solidFill>
              </a:defRPr>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66" name="Google Shape;66;p11"/>
          <p:cNvSpPr txBox="1">
            <a:spLocks noGrp="1"/>
          </p:cNvSpPr>
          <p:nvPr>
            <p:ph type="body" idx="1"/>
          </p:nvPr>
        </p:nvSpPr>
        <p:spPr>
          <a:xfrm>
            <a:off x="415600" y="4202967"/>
            <a:ext cx="11360800" cy="1734400"/>
          </a:xfrm>
          <a:prstGeom prst="rect">
            <a:avLst/>
          </a:prstGeom>
        </p:spPr>
        <p:txBody>
          <a:bodyPr spcFirstLastPara="1" wrap="square" lIns="91425" tIns="91425" rIns="91425" bIns="91425" anchor="t" anchorCtr="0"/>
          <a:lstStyle>
            <a:lvl1pPr marL="457200" lvl="0" indent="-342900" algn="ctr">
              <a:spcBef>
                <a:spcPts val="0"/>
              </a:spcBef>
              <a:spcAft>
                <a:spcPts val="0"/>
              </a:spcAft>
              <a:buClr>
                <a:srgbClr val="06518E"/>
              </a:buClr>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pPr lvl="0"/>
            <a:r>
              <a:rPr lang="en-US"/>
              <a:t>Click to edit Master text styles</a:t>
            </a:r>
          </a:p>
        </p:txBody>
      </p:sp>
      <p:sp>
        <p:nvSpPr>
          <p:cNvPr id="67" name="Google Shape;67;p11"/>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433391EC-6C7C-48F3-9656-353BF4041219}" type="slidenum">
              <a:rPr lang="en-US" smtClean="0"/>
              <a:pPr/>
              <a:t>‹#›</a:t>
            </a:fld>
            <a:endParaRPr lang="en-US" dirty="0"/>
          </a:p>
        </p:txBody>
      </p:sp>
      <p:pic>
        <p:nvPicPr>
          <p:cNvPr id="68" name="Google Shape;68;p11"/>
          <p:cNvPicPr preferRelativeResize="0"/>
          <p:nvPr/>
        </p:nvPicPr>
        <p:blipFill>
          <a:blip r:embed="rId3">
            <a:alphaModFix/>
          </a:blip>
          <a:stretch>
            <a:fillRect/>
          </a:stretch>
        </p:blipFill>
        <p:spPr>
          <a:xfrm>
            <a:off x="9939819" y="4230169"/>
            <a:ext cx="1336100" cy="1800833"/>
          </a:xfrm>
          <a:prstGeom prst="rect">
            <a:avLst/>
          </a:prstGeom>
          <a:noFill/>
          <a:ln>
            <a:noFill/>
          </a:ln>
        </p:spPr>
      </p:pic>
    </p:spTree>
    <p:extLst>
      <p:ext uri="{BB962C8B-B14F-4D97-AF65-F5344CB8AC3E}">
        <p14:creationId xmlns:p14="http://schemas.microsoft.com/office/powerpoint/2010/main" val="15926528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ig number 1">
  <p:cSld name="Big number 1">
    <p:spTree>
      <p:nvGrpSpPr>
        <p:cNvPr id="1" name="Shape 69"/>
        <p:cNvGrpSpPr/>
        <p:nvPr/>
      </p:nvGrpSpPr>
      <p:grpSpPr>
        <a:xfrm>
          <a:off x="0" y="0"/>
          <a:ext cx="0" cy="0"/>
          <a:chOff x="0" y="0"/>
          <a:chExt cx="0" cy="0"/>
        </a:xfrm>
      </p:grpSpPr>
      <p:sp>
        <p:nvSpPr>
          <p:cNvPr id="70" name="Google Shape;70;p12"/>
          <p:cNvSpPr txBox="1">
            <a:spLocks noGrp="1"/>
          </p:cNvSpPr>
          <p:nvPr>
            <p:ph type="title" hasCustomPrompt="1"/>
          </p:nvPr>
        </p:nvSpPr>
        <p:spPr>
          <a:xfrm>
            <a:off x="415600" y="1474833"/>
            <a:ext cx="11360800" cy="2618000"/>
          </a:xfrm>
          <a:prstGeom prst="rect">
            <a:avLst/>
          </a:prstGeom>
        </p:spPr>
        <p:txBody>
          <a:bodyPr spcFirstLastPara="1" wrap="square" lIns="91425" tIns="91425" rIns="91425" bIns="91425" anchor="b" anchorCtr="0"/>
          <a:lstStyle>
            <a:lvl1pPr marL="0" marR="0" lvl="0" indent="0" algn="ctr" rtl="0">
              <a:lnSpc>
                <a:spcPct val="100000"/>
              </a:lnSpc>
              <a:spcBef>
                <a:spcPts val="0"/>
              </a:spcBef>
              <a:spcAft>
                <a:spcPts val="0"/>
              </a:spcAft>
              <a:buClr>
                <a:srgbClr val="000000"/>
              </a:buClr>
              <a:buSzPts val="1100"/>
              <a:buFont typeface="Arial"/>
              <a:buNone/>
              <a:defRPr sz="9600">
                <a:solidFill>
                  <a:srgbClr val="06518E"/>
                </a:solidFill>
              </a:defRPr>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71" name="Google Shape;71;p12"/>
          <p:cNvSpPr txBox="1">
            <a:spLocks noGrp="1"/>
          </p:cNvSpPr>
          <p:nvPr>
            <p:ph type="body" idx="1"/>
          </p:nvPr>
        </p:nvSpPr>
        <p:spPr>
          <a:xfrm>
            <a:off x="415600" y="4202967"/>
            <a:ext cx="11360800" cy="1734400"/>
          </a:xfrm>
          <a:prstGeom prst="rect">
            <a:avLst/>
          </a:prstGeom>
        </p:spPr>
        <p:txBody>
          <a:bodyPr spcFirstLastPara="1" wrap="square" lIns="91425" tIns="91425" rIns="91425" bIns="91425" anchor="t" anchorCtr="0"/>
          <a:lstStyle>
            <a:lvl1pPr marL="457200" lvl="0" indent="-342900" algn="ctr" rtl="0">
              <a:spcBef>
                <a:spcPts val="0"/>
              </a:spcBef>
              <a:spcAft>
                <a:spcPts val="0"/>
              </a:spcAft>
              <a:buClr>
                <a:srgbClr val="06518E"/>
              </a:buClr>
              <a:buSzPts val="1800"/>
              <a:buChar char="●"/>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pPr lvl="0"/>
            <a:r>
              <a:rPr lang="en-US"/>
              <a:t>Click to edit Master text styles</a:t>
            </a:r>
          </a:p>
        </p:txBody>
      </p:sp>
      <p:sp>
        <p:nvSpPr>
          <p:cNvPr id="72" name="Google Shape;72;p12"/>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433391EC-6C7C-48F3-9656-353BF4041219}" type="slidenum">
              <a:rPr lang="en-US" smtClean="0"/>
              <a:pPr/>
              <a:t>‹#›</a:t>
            </a:fld>
            <a:endParaRPr lang="en-US" dirty="0"/>
          </a:p>
        </p:txBody>
      </p:sp>
      <p:pic>
        <p:nvPicPr>
          <p:cNvPr id="73" name="Google Shape;73;p12"/>
          <p:cNvPicPr preferRelativeResize="0"/>
          <p:nvPr/>
        </p:nvPicPr>
        <p:blipFill rotWithShape="1">
          <a:blip r:embed="rId2">
            <a:alphaModFix/>
          </a:blip>
          <a:srcRect l="10702" t="45315" r="12243" b="48654"/>
          <a:stretch/>
        </p:blipFill>
        <p:spPr>
          <a:xfrm>
            <a:off x="-174000" y="6271500"/>
            <a:ext cx="10456400" cy="413400"/>
          </a:xfrm>
          <a:prstGeom prst="rect">
            <a:avLst/>
          </a:prstGeom>
          <a:noFill/>
          <a:ln>
            <a:noFill/>
          </a:ln>
        </p:spPr>
      </p:pic>
      <p:pic>
        <p:nvPicPr>
          <p:cNvPr id="74" name="Google Shape;74;p12"/>
          <p:cNvPicPr preferRelativeResize="0"/>
          <p:nvPr/>
        </p:nvPicPr>
        <p:blipFill rotWithShape="1">
          <a:blip r:embed="rId3">
            <a:alphaModFix/>
          </a:blip>
          <a:srcRect b="36378"/>
          <a:stretch/>
        </p:blipFill>
        <p:spPr>
          <a:xfrm>
            <a:off x="10638251" y="6149361"/>
            <a:ext cx="731600" cy="657691"/>
          </a:xfrm>
          <a:prstGeom prst="rect">
            <a:avLst/>
          </a:prstGeom>
          <a:noFill/>
          <a:ln>
            <a:noFill/>
          </a:ln>
        </p:spPr>
      </p:pic>
    </p:spTree>
    <p:extLst>
      <p:ext uri="{BB962C8B-B14F-4D97-AF65-F5344CB8AC3E}">
        <p14:creationId xmlns:p14="http://schemas.microsoft.com/office/powerpoint/2010/main" val="20153298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5"/>
        <p:cNvGrpSpPr/>
        <p:nvPr/>
      </p:nvGrpSpPr>
      <p:grpSpPr>
        <a:xfrm>
          <a:off x="0" y="0"/>
          <a:ext cx="0" cy="0"/>
          <a:chOff x="0" y="0"/>
          <a:chExt cx="0" cy="0"/>
        </a:xfrm>
      </p:grpSpPr>
      <p:sp>
        <p:nvSpPr>
          <p:cNvPr id="76" name="Google Shape;76;p13"/>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433391EC-6C7C-48F3-9656-353BF4041219}" type="slidenum">
              <a:rPr lang="en-US" smtClean="0"/>
              <a:pPr/>
              <a:t>‹#›</a:t>
            </a:fld>
            <a:endParaRPr lang="en-US" dirty="0"/>
          </a:p>
        </p:txBody>
      </p:sp>
      <p:pic>
        <p:nvPicPr>
          <p:cNvPr id="77" name="Google Shape;77;p13"/>
          <p:cNvPicPr preferRelativeResize="0"/>
          <p:nvPr/>
        </p:nvPicPr>
        <p:blipFill rotWithShape="1">
          <a:blip r:embed="rId2">
            <a:alphaModFix/>
          </a:blip>
          <a:srcRect b="76235"/>
          <a:stretch/>
        </p:blipFill>
        <p:spPr>
          <a:xfrm>
            <a:off x="0" y="2"/>
            <a:ext cx="12192000" cy="1629799"/>
          </a:xfrm>
          <a:prstGeom prst="rect">
            <a:avLst/>
          </a:prstGeom>
          <a:noFill/>
          <a:ln>
            <a:noFill/>
          </a:ln>
        </p:spPr>
      </p:pic>
      <p:pic>
        <p:nvPicPr>
          <p:cNvPr id="78" name="Google Shape;78;p13"/>
          <p:cNvPicPr preferRelativeResize="0"/>
          <p:nvPr/>
        </p:nvPicPr>
        <p:blipFill>
          <a:blip r:embed="rId3">
            <a:alphaModFix/>
          </a:blip>
          <a:stretch>
            <a:fillRect/>
          </a:stretch>
        </p:blipFill>
        <p:spPr>
          <a:xfrm>
            <a:off x="9939819" y="4230169"/>
            <a:ext cx="1336100" cy="1800833"/>
          </a:xfrm>
          <a:prstGeom prst="rect">
            <a:avLst/>
          </a:prstGeom>
          <a:noFill/>
          <a:ln>
            <a:noFill/>
          </a:ln>
        </p:spPr>
      </p:pic>
    </p:spTree>
    <p:extLst>
      <p:ext uri="{BB962C8B-B14F-4D97-AF65-F5344CB8AC3E}">
        <p14:creationId xmlns:p14="http://schemas.microsoft.com/office/powerpoint/2010/main" val="37683019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lank 1" preserve="1">
  <p:cSld name="Blank 1">
    <p:spTree>
      <p:nvGrpSpPr>
        <p:cNvPr id="1" name="Shape 79"/>
        <p:cNvGrpSpPr/>
        <p:nvPr/>
      </p:nvGrpSpPr>
      <p:grpSpPr>
        <a:xfrm>
          <a:off x="0" y="0"/>
          <a:ext cx="0" cy="0"/>
          <a:chOff x="0" y="0"/>
          <a:chExt cx="0" cy="0"/>
        </a:xfrm>
      </p:grpSpPr>
      <p:sp>
        <p:nvSpPr>
          <p:cNvPr id="80" name="Google Shape;80;p14"/>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433391EC-6C7C-48F3-9656-353BF4041219}" type="slidenum">
              <a:rPr lang="en-US" smtClean="0"/>
              <a:pPr/>
              <a:t>‹#›</a:t>
            </a:fld>
            <a:endParaRPr lang="en-US" dirty="0"/>
          </a:p>
        </p:txBody>
      </p:sp>
      <p:pic>
        <p:nvPicPr>
          <p:cNvPr id="81" name="Google Shape;81;p14"/>
          <p:cNvPicPr preferRelativeResize="0"/>
          <p:nvPr/>
        </p:nvPicPr>
        <p:blipFill>
          <a:blip r:embed="rId2">
            <a:alphaModFix/>
          </a:blip>
          <a:stretch>
            <a:fillRect/>
          </a:stretch>
        </p:blipFill>
        <p:spPr>
          <a:xfrm>
            <a:off x="9939819" y="4230169"/>
            <a:ext cx="1336100" cy="1800833"/>
          </a:xfrm>
          <a:prstGeom prst="rect">
            <a:avLst/>
          </a:prstGeom>
          <a:noFill/>
          <a:ln>
            <a:noFill/>
          </a:ln>
        </p:spPr>
      </p:pic>
    </p:spTree>
    <p:extLst>
      <p:ext uri="{BB962C8B-B14F-4D97-AF65-F5344CB8AC3E}">
        <p14:creationId xmlns:p14="http://schemas.microsoft.com/office/powerpoint/2010/main" val="9728031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lank 1">
  <p:cSld name="1_Blank 1">
    <p:spTree>
      <p:nvGrpSpPr>
        <p:cNvPr id="1" name="Shape 79"/>
        <p:cNvGrpSpPr/>
        <p:nvPr/>
      </p:nvGrpSpPr>
      <p:grpSpPr>
        <a:xfrm>
          <a:off x="0" y="0"/>
          <a:ext cx="0" cy="0"/>
          <a:chOff x="0" y="0"/>
          <a:chExt cx="0" cy="0"/>
        </a:xfrm>
      </p:grpSpPr>
      <p:sp>
        <p:nvSpPr>
          <p:cNvPr id="80" name="Google Shape;80;p14"/>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5216867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16" name="Rectangle 2"/>
          <p:cNvSpPr>
            <a:spLocks noGrp="1" noChangeArrowheads="1"/>
          </p:cNvSpPr>
          <p:nvPr userDrawn="1">
            <p:ph type="title"/>
          </p:nvPr>
        </p:nvSpPr>
        <p:spPr>
          <a:xfrm>
            <a:off x="914400" y="609600"/>
            <a:ext cx="9448800" cy="990600"/>
          </a:xfrm>
        </p:spPr>
        <p:txBody>
          <a:bodyPr/>
          <a:lstStyle/>
          <a:p>
            <a:pPr algn="l"/>
            <a:r>
              <a:rPr lang="en-US" sz="4000"/>
              <a:t>Click to edit Master title style</a:t>
            </a:r>
            <a:endParaRPr lang="en-US" dirty="0"/>
          </a:p>
        </p:txBody>
      </p:sp>
      <p:sp>
        <p:nvSpPr>
          <p:cNvPr id="17" name="Rectangle 3"/>
          <p:cNvSpPr>
            <a:spLocks noGrp="1" noChangeArrowheads="1"/>
          </p:cNvSpPr>
          <p:nvPr userDrawn="1">
            <p:ph type="body" idx="4294967295"/>
          </p:nvPr>
        </p:nvSpPr>
        <p:spPr>
          <a:xfrm>
            <a:off x="914400" y="1600200"/>
            <a:ext cx="10363200" cy="4495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3618815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3391EC-6C7C-48F3-9656-353BF4041219}" type="slidenum">
              <a:rPr lang="en-US" smtClean="0"/>
              <a:pPr/>
              <a:t>‹#›</a:t>
            </a:fld>
            <a:endParaRPr lang="en-US" dirty="0"/>
          </a:p>
        </p:txBody>
      </p:sp>
    </p:spTree>
    <p:extLst>
      <p:ext uri="{BB962C8B-B14F-4D97-AF65-F5344CB8AC3E}">
        <p14:creationId xmlns:p14="http://schemas.microsoft.com/office/powerpoint/2010/main" val="41504793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5_Custom Layout">
    <p:spTree>
      <p:nvGrpSpPr>
        <p:cNvPr id="1" name=""/>
        <p:cNvGrpSpPr/>
        <p:nvPr/>
      </p:nvGrpSpPr>
      <p:grpSpPr>
        <a:xfrm>
          <a:off x="0" y="0"/>
          <a:ext cx="0" cy="0"/>
          <a:chOff x="0" y="0"/>
          <a:chExt cx="0" cy="0"/>
        </a:xfrm>
      </p:grpSpPr>
      <p:pic>
        <p:nvPicPr>
          <p:cNvPr id="6" name="Picture 5" descr="PHAB-00033 - PHAB Presentation Templates_in person14.jpg"/>
          <p:cNvPicPr>
            <a:picLocks noChangeAspect="1"/>
          </p:cNvPicPr>
          <p:nvPr/>
        </p:nvPicPr>
        <p:blipFill>
          <a:blip r:embed="rId2" cstate="print"/>
          <a:stretch>
            <a:fillRect/>
          </a:stretch>
        </p:blipFill>
        <p:spPr>
          <a:xfrm>
            <a:off x="0" y="0"/>
            <a:ext cx="12192000" cy="6858000"/>
          </a:xfrm>
          <a:prstGeom prst="rect">
            <a:avLst/>
          </a:prstGeom>
        </p:spPr>
      </p:pic>
      <p:sp>
        <p:nvSpPr>
          <p:cNvPr id="7" name="Text Placeholder 16"/>
          <p:cNvSpPr>
            <a:spLocks noGrp="1"/>
          </p:cNvSpPr>
          <p:nvPr>
            <p:ph type="body" sz="quarter" idx="12" hasCustomPrompt="1"/>
          </p:nvPr>
        </p:nvSpPr>
        <p:spPr>
          <a:xfrm>
            <a:off x="0" y="304800"/>
            <a:ext cx="12192000" cy="1676400"/>
          </a:xfrm>
        </p:spPr>
        <p:txBody>
          <a:bodyPr anchor="ctr" anchorCtr="0">
            <a:noAutofit/>
          </a:bodyPr>
          <a:lstStyle>
            <a:lvl1pPr algn="ctr">
              <a:lnSpc>
                <a:spcPts val="5000"/>
              </a:lnSpc>
              <a:buNone/>
              <a:defRPr sz="5000" cap="none" baseline="0">
                <a:solidFill>
                  <a:srgbClr val="0069AA"/>
                </a:solidFill>
                <a:latin typeface="Trebuchet MS" pitchFamily="34" charset="0"/>
              </a:defRPr>
            </a:lvl1pPr>
            <a:lvl2pPr algn="ctr">
              <a:buNone/>
              <a:defRPr sz="5000">
                <a:latin typeface="Chaparral Pro" pitchFamily="18" charset="0"/>
              </a:defRPr>
            </a:lvl2pPr>
            <a:lvl3pPr algn="ctr">
              <a:buNone/>
              <a:defRPr sz="5000">
                <a:latin typeface="Chaparral Pro" pitchFamily="18" charset="0"/>
              </a:defRPr>
            </a:lvl3pPr>
            <a:lvl4pPr algn="ctr">
              <a:buNone/>
              <a:defRPr sz="5000">
                <a:latin typeface="Chaparral Pro" pitchFamily="18" charset="0"/>
              </a:defRPr>
            </a:lvl4pPr>
            <a:lvl5pPr algn="ctr">
              <a:buNone/>
              <a:defRPr sz="5000">
                <a:latin typeface="Chaparral Pro" pitchFamily="18" charset="0"/>
              </a:defRPr>
            </a:lvl5pPr>
          </a:lstStyle>
          <a:p>
            <a:pPr lvl="0"/>
            <a:r>
              <a:rPr lang="en-US" dirty="0"/>
              <a:t>Click To Edit Master Text Styles</a:t>
            </a:r>
          </a:p>
        </p:txBody>
      </p:sp>
      <p:sp>
        <p:nvSpPr>
          <p:cNvPr id="8" name="Text Placeholder 19"/>
          <p:cNvSpPr>
            <a:spLocks noGrp="1"/>
          </p:cNvSpPr>
          <p:nvPr>
            <p:ph type="body" sz="quarter" idx="13"/>
          </p:nvPr>
        </p:nvSpPr>
        <p:spPr>
          <a:xfrm>
            <a:off x="2743200" y="0"/>
            <a:ext cx="9448800" cy="304800"/>
          </a:xfrm>
        </p:spPr>
        <p:txBody>
          <a:bodyPr anchor="ctr" anchorCtr="0">
            <a:noAutofit/>
          </a:bodyPr>
          <a:lstStyle>
            <a:lvl1pPr marL="0" algn="ctr">
              <a:buFontTx/>
              <a:buNone/>
              <a:defRPr sz="1600" cap="all" spc="200" baseline="0">
                <a:solidFill>
                  <a:schemeClr val="bg1"/>
                </a:solidFill>
                <a:latin typeface="Chaparral Pro" pitchFamily="18" charset="0"/>
              </a:defRPr>
            </a:lvl1pPr>
          </a:lstStyle>
          <a:p>
            <a:pPr lvl="0"/>
            <a:r>
              <a:rPr lang="en-US"/>
              <a:t>Click to edit Master text styles</a:t>
            </a:r>
          </a:p>
        </p:txBody>
      </p:sp>
      <p:sp>
        <p:nvSpPr>
          <p:cNvPr id="9" name="Text Placeholder 16"/>
          <p:cNvSpPr>
            <a:spLocks noGrp="1"/>
          </p:cNvSpPr>
          <p:nvPr>
            <p:ph type="body" sz="quarter" idx="14"/>
          </p:nvPr>
        </p:nvSpPr>
        <p:spPr>
          <a:xfrm>
            <a:off x="2336800" y="6076950"/>
            <a:ext cx="7213600" cy="685800"/>
          </a:xfrm>
        </p:spPr>
        <p:txBody>
          <a:bodyPr anchor="t" anchorCtr="0">
            <a:noAutofit/>
          </a:bodyPr>
          <a:lstStyle>
            <a:lvl1pPr marL="0" algn="l">
              <a:lnSpc>
                <a:spcPts val="5000"/>
              </a:lnSpc>
              <a:spcBef>
                <a:spcPts val="0"/>
              </a:spcBef>
              <a:buNone/>
              <a:defRPr sz="1800" cap="all" baseline="0">
                <a:solidFill>
                  <a:schemeClr val="bg1"/>
                </a:solidFill>
                <a:latin typeface="Akzidenz Grotesk BE Medium" pitchFamily="50" charset="0"/>
              </a:defRPr>
            </a:lvl1pPr>
            <a:lvl2pPr algn="ctr">
              <a:buNone/>
              <a:defRPr sz="5000">
                <a:latin typeface="Chaparral Pro" pitchFamily="18" charset="0"/>
              </a:defRPr>
            </a:lvl2pPr>
            <a:lvl3pPr algn="ctr">
              <a:buNone/>
              <a:defRPr sz="5000">
                <a:latin typeface="Chaparral Pro" pitchFamily="18" charset="0"/>
              </a:defRPr>
            </a:lvl3pPr>
            <a:lvl4pPr algn="ctr">
              <a:buNone/>
              <a:defRPr sz="5000">
                <a:latin typeface="Chaparral Pro" pitchFamily="18" charset="0"/>
              </a:defRPr>
            </a:lvl4pPr>
            <a:lvl5pPr algn="ctr">
              <a:buNone/>
              <a:defRPr sz="5000">
                <a:latin typeface="Chaparral Pro" pitchFamily="18" charset="0"/>
              </a:defRPr>
            </a:lvl5pPr>
          </a:lstStyle>
          <a:p>
            <a:pPr lvl="0"/>
            <a:r>
              <a:rPr lang="en-US"/>
              <a:t>Click to edit Master text styles</a:t>
            </a:r>
          </a:p>
        </p:txBody>
      </p:sp>
      <p:sp>
        <p:nvSpPr>
          <p:cNvPr id="10" name="Text Placeholder 19"/>
          <p:cNvSpPr>
            <a:spLocks noGrp="1"/>
          </p:cNvSpPr>
          <p:nvPr>
            <p:ph type="body" sz="quarter" idx="15"/>
          </p:nvPr>
        </p:nvSpPr>
        <p:spPr>
          <a:xfrm>
            <a:off x="0" y="0"/>
            <a:ext cx="2743200" cy="304800"/>
          </a:xfrm>
        </p:spPr>
        <p:txBody>
          <a:bodyPr anchor="ctr" anchorCtr="0">
            <a:noAutofit/>
          </a:bodyPr>
          <a:lstStyle>
            <a:lvl1pPr marL="0" algn="ctr">
              <a:buFontTx/>
              <a:buNone/>
              <a:defRPr sz="1600" cap="all" spc="200" baseline="0">
                <a:solidFill>
                  <a:schemeClr val="bg1"/>
                </a:solidFill>
                <a:latin typeface="Chaparral Pro" pitchFamily="18" charset="0"/>
              </a:defRPr>
            </a:lvl1pPr>
          </a:lstStyle>
          <a:p>
            <a:pPr lvl="0"/>
            <a:r>
              <a:rPr lang="en-US"/>
              <a:t>Click to edit Master text styles</a:t>
            </a:r>
          </a:p>
        </p:txBody>
      </p:sp>
      <p:sp>
        <p:nvSpPr>
          <p:cNvPr id="11" name="Text Placeholder 12"/>
          <p:cNvSpPr>
            <a:spLocks noGrp="1"/>
          </p:cNvSpPr>
          <p:nvPr>
            <p:ph type="body" sz="quarter" idx="16"/>
          </p:nvPr>
        </p:nvSpPr>
        <p:spPr>
          <a:xfrm>
            <a:off x="711200" y="1981200"/>
            <a:ext cx="10871200" cy="3886200"/>
          </a:xfrm>
        </p:spPr>
        <p:txBody>
          <a:bodyPr/>
          <a:lstStyle>
            <a:lvl1pPr>
              <a:defRPr b="0" i="0" baseline="0">
                <a:latin typeface="Trebuchet MS" pitchFamily="34" charset="0"/>
              </a:defRPr>
            </a:lvl1pPr>
            <a:lvl2pPr>
              <a:defRPr>
                <a:latin typeface="Trebuchet MS" pitchFamily="34" charset="0"/>
              </a:defRPr>
            </a:lvl2pPr>
            <a:lvl3pPr>
              <a:defRPr>
                <a:latin typeface="Trebuchet MS" pitchFamily="34" charset="0"/>
              </a:defRPr>
            </a:lvl3pPr>
            <a:lvl4pPr>
              <a:defRPr>
                <a:latin typeface="Trebuchet MS" pitchFamily="34" charset="0"/>
              </a:defRPr>
            </a:lvl4pPr>
            <a:lvl5pPr>
              <a:defRPr>
                <a:latin typeface="Trebuchet MS" pitchFamily="34" charset="0"/>
              </a:defRPr>
            </a:lvl5pPr>
          </a:lstStyle>
          <a:p>
            <a:pPr lvl="0"/>
            <a:r>
              <a:rPr lang="en-US" b="1" dirty="0">
                <a:latin typeface="Akzidenz Grotesk BE Regular" pitchFamily="50" charset="0"/>
              </a:rPr>
              <a:t>Click to edit Master text styles</a:t>
            </a:r>
          </a:p>
          <a:p>
            <a:pPr lvl="1"/>
            <a:r>
              <a:rPr lang="en-US" b="1" dirty="0">
                <a:latin typeface="Akzidenz Grotesk BE Regular" pitchFamily="50" charset="0"/>
              </a:rPr>
              <a:t>Second level</a:t>
            </a:r>
          </a:p>
          <a:p>
            <a:pPr lvl="2"/>
            <a:r>
              <a:rPr lang="en-US" b="1" dirty="0">
                <a:latin typeface="Akzidenz Grotesk BE Regular" pitchFamily="50" charset="0"/>
              </a:rPr>
              <a:t>Third level</a:t>
            </a:r>
          </a:p>
          <a:p>
            <a:pPr lvl="3"/>
            <a:r>
              <a:rPr lang="en-US" b="1" dirty="0">
                <a:latin typeface="Akzidenz Grotesk BE Regular" pitchFamily="50" charset="0"/>
              </a:rPr>
              <a:t>Fourth level</a:t>
            </a:r>
          </a:p>
          <a:p>
            <a:pPr lvl="4"/>
            <a:r>
              <a:rPr lang="en-US" b="1" dirty="0">
                <a:latin typeface="Akzidenz Grotesk BE Regular" pitchFamily="50" charset="0"/>
              </a:rPr>
              <a:t>Fifth level</a:t>
            </a:r>
            <a:endParaRPr lang="en-US" dirty="0">
              <a:latin typeface="Akzidenz Grotesk BE Regular" pitchFamily="50" charset="0"/>
            </a:endParaRPr>
          </a:p>
        </p:txBody>
      </p:sp>
    </p:spTree>
    <p:extLst>
      <p:ext uri="{BB962C8B-B14F-4D97-AF65-F5344CB8AC3E}">
        <p14:creationId xmlns:p14="http://schemas.microsoft.com/office/powerpoint/2010/main" val="3453023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16"/>
        <p:cNvGrpSpPr/>
        <p:nvPr/>
      </p:nvGrpSpPr>
      <p:grpSpPr>
        <a:xfrm>
          <a:off x="0" y="0"/>
          <a:ext cx="0" cy="0"/>
          <a:chOff x="0" y="0"/>
          <a:chExt cx="0" cy="0"/>
        </a:xfrm>
      </p:grpSpPr>
      <p:pic>
        <p:nvPicPr>
          <p:cNvPr id="17" name="Google Shape;17;p3"/>
          <p:cNvPicPr preferRelativeResize="0"/>
          <p:nvPr/>
        </p:nvPicPr>
        <p:blipFill rotWithShape="1">
          <a:blip r:embed="rId2">
            <a:alphaModFix/>
          </a:blip>
          <a:srcRect b="75709"/>
          <a:stretch/>
        </p:blipFill>
        <p:spPr>
          <a:xfrm>
            <a:off x="0" y="2"/>
            <a:ext cx="12192000" cy="1665799"/>
          </a:xfrm>
          <a:prstGeom prst="rect">
            <a:avLst/>
          </a:prstGeom>
          <a:noFill/>
          <a:ln>
            <a:noFill/>
          </a:ln>
        </p:spPr>
      </p:pic>
      <p:sp>
        <p:nvSpPr>
          <p:cNvPr id="18" name="Google Shape;18;p3"/>
          <p:cNvSpPr txBox="1">
            <a:spLocks noGrp="1"/>
          </p:cNvSpPr>
          <p:nvPr>
            <p:ph type="title"/>
          </p:nvPr>
        </p:nvSpPr>
        <p:spPr>
          <a:xfrm>
            <a:off x="277267" y="2793333"/>
            <a:ext cx="9180400" cy="1122400"/>
          </a:xfrm>
          <a:prstGeom prst="rect">
            <a:avLst/>
          </a:prstGeom>
        </p:spPr>
        <p:txBody>
          <a:bodyPr spcFirstLastPara="1" wrap="square" lIns="91425" tIns="91425" rIns="91425" bIns="91425" anchor="ctr" anchorCtr="0"/>
          <a:lstStyle>
            <a:lvl1pPr marL="0" marR="0" lvl="0" indent="0" algn="l" rtl="0">
              <a:lnSpc>
                <a:spcPct val="100000"/>
              </a:lnSpc>
              <a:spcBef>
                <a:spcPts val="0"/>
              </a:spcBef>
              <a:spcAft>
                <a:spcPts val="0"/>
              </a:spcAft>
              <a:buClr>
                <a:srgbClr val="000000"/>
              </a:buClr>
              <a:buSzPts val="1100"/>
              <a:buFont typeface="Arial"/>
              <a:buNone/>
              <a:defRPr sz="3600">
                <a:solidFill>
                  <a:srgbClr val="06518E"/>
                </a:solidFill>
              </a:defRPr>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r>
              <a:rPr lang="en-US"/>
              <a:t>Click to edit Master title style</a:t>
            </a:r>
            <a:endParaRPr/>
          </a:p>
        </p:txBody>
      </p:sp>
      <p:sp>
        <p:nvSpPr>
          <p:cNvPr id="19" name="Google Shape;19;p3"/>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433391EC-6C7C-48F3-9656-353BF4041219}" type="slidenum">
              <a:rPr lang="en-US" smtClean="0"/>
              <a:pPr/>
              <a:t>‹#›</a:t>
            </a:fld>
            <a:endParaRPr lang="en-US" dirty="0"/>
          </a:p>
        </p:txBody>
      </p:sp>
      <p:pic>
        <p:nvPicPr>
          <p:cNvPr id="20" name="Google Shape;20;p3"/>
          <p:cNvPicPr preferRelativeResize="0"/>
          <p:nvPr/>
        </p:nvPicPr>
        <p:blipFill>
          <a:blip r:embed="rId3">
            <a:alphaModFix/>
          </a:blip>
          <a:stretch>
            <a:fillRect/>
          </a:stretch>
        </p:blipFill>
        <p:spPr>
          <a:xfrm>
            <a:off x="9939819" y="4230169"/>
            <a:ext cx="1336100" cy="1800833"/>
          </a:xfrm>
          <a:prstGeom prst="rect">
            <a:avLst/>
          </a:prstGeom>
          <a:noFill/>
          <a:ln>
            <a:noFill/>
          </a:ln>
        </p:spPr>
      </p:pic>
    </p:spTree>
    <p:extLst>
      <p:ext uri="{BB962C8B-B14F-4D97-AF65-F5344CB8AC3E}">
        <p14:creationId xmlns:p14="http://schemas.microsoft.com/office/powerpoint/2010/main" val="1314900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21"/>
        <p:cNvGrpSpPr/>
        <p:nvPr/>
      </p:nvGrpSpPr>
      <p:grpSpPr>
        <a:xfrm>
          <a:off x="0" y="0"/>
          <a:ext cx="0" cy="0"/>
          <a:chOff x="0" y="0"/>
          <a:chExt cx="0" cy="0"/>
        </a:xfrm>
      </p:grpSpPr>
      <p:sp>
        <p:nvSpPr>
          <p:cNvPr id="22" name="Google Shape;22;p4"/>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lstStyle>
            <a:lvl1pPr marL="0" marR="0" lvl="0" indent="0" algn="l" rtl="0">
              <a:lnSpc>
                <a:spcPct val="100000"/>
              </a:lnSpc>
              <a:spcBef>
                <a:spcPts val="0"/>
              </a:spcBef>
              <a:spcAft>
                <a:spcPts val="0"/>
              </a:spcAft>
              <a:buClr>
                <a:srgbClr val="000000"/>
              </a:buClr>
              <a:buSzPts val="1100"/>
              <a:buFont typeface="Arial"/>
              <a:buNone/>
              <a:defRPr>
                <a:solidFill>
                  <a:srgbClr val="06518E"/>
                </a:solidFill>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r>
              <a:rPr lang="en-US"/>
              <a:t>Click to edit Master title style</a:t>
            </a:r>
            <a:endParaRPr/>
          </a:p>
        </p:txBody>
      </p:sp>
      <p:sp>
        <p:nvSpPr>
          <p:cNvPr id="23" name="Google Shape;23;p4"/>
          <p:cNvSpPr txBox="1">
            <a:spLocks noGrp="1"/>
          </p:cNvSpPr>
          <p:nvPr>
            <p:ph type="body" idx="1"/>
          </p:nvPr>
        </p:nvSpPr>
        <p:spPr>
          <a:xfrm>
            <a:off x="415600" y="1536633"/>
            <a:ext cx="11360800" cy="4555200"/>
          </a:xfrm>
          <a:prstGeom prst="rect">
            <a:avLst/>
          </a:prstGeom>
        </p:spPr>
        <p:txBody>
          <a:bodyPr spcFirstLastPara="1" wrap="square" lIns="91425" tIns="91425" rIns="91425" bIns="91425" anchor="t" anchorCtr="0"/>
          <a:lstStyle>
            <a:lvl1pPr marL="457200" lvl="0" indent="-342900" rtl="0">
              <a:spcBef>
                <a:spcPts val="0"/>
              </a:spcBef>
              <a:spcAft>
                <a:spcPts val="0"/>
              </a:spcAft>
              <a:buClr>
                <a:srgbClr val="06518E"/>
              </a:buClr>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pPr lvl="0"/>
            <a:r>
              <a:rPr lang="en-US"/>
              <a:t>Click to edit Master text styles</a:t>
            </a:r>
          </a:p>
        </p:txBody>
      </p:sp>
      <p:sp>
        <p:nvSpPr>
          <p:cNvPr id="24" name="Google Shape;24;p4"/>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433391EC-6C7C-48F3-9656-353BF4041219}" type="slidenum">
              <a:rPr lang="en-US" smtClean="0"/>
              <a:pPr/>
              <a:t>‹#›</a:t>
            </a:fld>
            <a:endParaRPr lang="en-US" dirty="0"/>
          </a:p>
        </p:txBody>
      </p:sp>
      <p:pic>
        <p:nvPicPr>
          <p:cNvPr id="25" name="Google Shape;25;p4"/>
          <p:cNvPicPr preferRelativeResize="0"/>
          <p:nvPr/>
        </p:nvPicPr>
        <p:blipFill rotWithShape="1">
          <a:blip r:embed="rId2">
            <a:alphaModFix/>
          </a:blip>
          <a:srcRect l="10702" t="45315" r="12243" b="48654"/>
          <a:stretch/>
        </p:blipFill>
        <p:spPr>
          <a:xfrm>
            <a:off x="-174000" y="6271500"/>
            <a:ext cx="10456400" cy="413400"/>
          </a:xfrm>
          <a:prstGeom prst="rect">
            <a:avLst/>
          </a:prstGeom>
          <a:noFill/>
          <a:ln>
            <a:noFill/>
          </a:ln>
        </p:spPr>
      </p:pic>
      <p:pic>
        <p:nvPicPr>
          <p:cNvPr id="26" name="Google Shape;26;p4"/>
          <p:cNvPicPr preferRelativeResize="0"/>
          <p:nvPr/>
        </p:nvPicPr>
        <p:blipFill rotWithShape="1">
          <a:blip r:embed="rId3">
            <a:alphaModFix/>
          </a:blip>
          <a:srcRect b="36378"/>
          <a:stretch/>
        </p:blipFill>
        <p:spPr>
          <a:xfrm>
            <a:off x="10638251" y="6149361"/>
            <a:ext cx="731600" cy="657691"/>
          </a:xfrm>
          <a:prstGeom prst="rect">
            <a:avLst/>
          </a:prstGeom>
          <a:noFill/>
          <a:ln>
            <a:noFill/>
          </a:ln>
        </p:spPr>
      </p:pic>
    </p:spTree>
    <p:extLst>
      <p:ext uri="{BB962C8B-B14F-4D97-AF65-F5344CB8AC3E}">
        <p14:creationId xmlns:p14="http://schemas.microsoft.com/office/powerpoint/2010/main" val="1216291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27"/>
        <p:cNvGrpSpPr/>
        <p:nvPr/>
      </p:nvGrpSpPr>
      <p:grpSpPr>
        <a:xfrm>
          <a:off x="0" y="0"/>
          <a:ext cx="0" cy="0"/>
          <a:chOff x="0" y="0"/>
          <a:chExt cx="0" cy="0"/>
        </a:xfrm>
      </p:grpSpPr>
      <p:sp>
        <p:nvSpPr>
          <p:cNvPr id="28" name="Google Shape;28;p5"/>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lstStyle>
            <a:lvl1pPr marL="0" marR="0" lvl="0" indent="0" algn="l" rtl="0">
              <a:lnSpc>
                <a:spcPct val="100000"/>
              </a:lnSpc>
              <a:spcBef>
                <a:spcPts val="0"/>
              </a:spcBef>
              <a:spcAft>
                <a:spcPts val="0"/>
              </a:spcAft>
              <a:buClr>
                <a:srgbClr val="000000"/>
              </a:buClr>
              <a:buSzPts val="1100"/>
              <a:buFont typeface="Arial"/>
              <a:buNone/>
              <a:defRPr>
                <a:solidFill>
                  <a:srgbClr val="06518E"/>
                </a:solidFill>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r>
              <a:rPr lang="en-US"/>
              <a:t>Click to edit Master title style</a:t>
            </a:r>
            <a:endParaRPr/>
          </a:p>
        </p:txBody>
      </p:sp>
      <p:sp>
        <p:nvSpPr>
          <p:cNvPr id="29" name="Google Shape;29;p5"/>
          <p:cNvSpPr txBox="1">
            <a:spLocks noGrp="1"/>
          </p:cNvSpPr>
          <p:nvPr>
            <p:ph type="body" idx="1"/>
          </p:nvPr>
        </p:nvSpPr>
        <p:spPr>
          <a:xfrm>
            <a:off x="415600" y="1536633"/>
            <a:ext cx="5333200" cy="4555200"/>
          </a:xfrm>
          <a:prstGeom prst="rect">
            <a:avLst/>
          </a:prstGeom>
        </p:spPr>
        <p:txBody>
          <a:bodyPr spcFirstLastPara="1" wrap="square" lIns="91425" tIns="91425" rIns="91425" bIns="91425" anchor="t" anchorCtr="0"/>
          <a:lstStyle>
            <a:lvl1pPr marL="457200" lvl="0" indent="-317500">
              <a:spcBef>
                <a:spcPts val="0"/>
              </a:spcBef>
              <a:spcAft>
                <a:spcPts val="0"/>
              </a:spcAft>
              <a:buClr>
                <a:srgbClr val="06518E"/>
              </a:buClr>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pPr lvl="0"/>
            <a:r>
              <a:rPr lang="en-US"/>
              <a:t>Click to edit Master text styles</a:t>
            </a:r>
          </a:p>
        </p:txBody>
      </p:sp>
      <p:sp>
        <p:nvSpPr>
          <p:cNvPr id="30" name="Google Shape;30;p5"/>
          <p:cNvSpPr txBox="1">
            <a:spLocks noGrp="1"/>
          </p:cNvSpPr>
          <p:nvPr>
            <p:ph type="body" idx="2"/>
          </p:nvPr>
        </p:nvSpPr>
        <p:spPr>
          <a:xfrm>
            <a:off x="6443200" y="1536633"/>
            <a:ext cx="5333200" cy="4555200"/>
          </a:xfrm>
          <a:prstGeom prst="rect">
            <a:avLst/>
          </a:prstGeom>
        </p:spPr>
        <p:txBody>
          <a:bodyPr spcFirstLastPara="1" wrap="square" lIns="91425" tIns="91425" rIns="91425" bIns="91425" anchor="t" anchorCtr="0"/>
          <a:lstStyle>
            <a:lvl1pPr marL="457200" lvl="0" indent="-317500">
              <a:spcBef>
                <a:spcPts val="0"/>
              </a:spcBef>
              <a:spcAft>
                <a:spcPts val="0"/>
              </a:spcAft>
              <a:buClr>
                <a:srgbClr val="06518E"/>
              </a:buClr>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pPr lvl="0"/>
            <a:r>
              <a:rPr lang="en-US"/>
              <a:t>Click to edit Master text styles</a:t>
            </a:r>
          </a:p>
        </p:txBody>
      </p:sp>
      <p:sp>
        <p:nvSpPr>
          <p:cNvPr id="31" name="Google Shape;31;p5"/>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433391EC-6C7C-48F3-9656-353BF4041219}" type="slidenum">
              <a:rPr lang="en-US" smtClean="0"/>
              <a:pPr/>
              <a:t>‹#›</a:t>
            </a:fld>
            <a:endParaRPr lang="en-US" dirty="0"/>
          </a:p>
        </p:txBody>
      </p:sp>
      <p:pic>
        <p:nvPicPr>
          <p:cNvPr id="32" name="Google Shape;32;p5"/>
          <p:cNvPicPr preferRelativeResize="0"/>
          <p:nvPr/>
        </p:nvPicPr>
        <p:blipFill rotWithShape="1">
          <a:blip r:embed="rId2">
            <a:alphaModFix/>
          </a:blip>
          <a:srcRect l="10702" t="45315" r="12243" b="48654"/>
          <a:stretch/>
        </p:blipFill>
        <p:spPr>
          <a:xfrm>
            <a:off x="-174000" y="6271500"/>
            <a:ext cx="10456400" cy="413400"/>
          </a:xfrm>
          <a:prstGeom prst="rect">
            <a:avLst/>
          </a:prstGeom>
          <a:noFill/>
          <a:ln>
            <a:noFill/>
          </a:ln>
        </p:spPr>
      </p:pic>
      <p:pic>
        <p:nvPicPr>
          <p:cNvPr id="33" name="Google Shape;33;p5"/>
          <p:cNvPicPr preferRelativeResize="0"/>
          <p:nvPr/>
        </p:nvPicPr>
        <p:blipFill rotWithShape="1">
          <a:blip r:embed="rId3">
            <a:alphaModFix/>
          </a:blip>
          <a:srcRect b="36378"/>
          <a:stretch/>
        </p:blipFill>
        <p:spPr>
          <a:xfrm>
            <a:off x="10638251" y="6149361"/>
            <a:ext cx="731600" cy="657691"/>
          </a:xfrm>
          <a:prstGeom prst="rect">
            <a:avLst/>
          </a:prstGeom>
          <a:noFill/>
          <a:ln>
            <a:noFill/>
          </a:ln>
        </p:spPr>
      </p:pic>
    </p:spTree>
    <p:extLst>
      <p:ext uri="{BB962C8B-B14F-4D97-AF65-F5344CB8AC3E}">
        <p14:creationId xmlns:p14="http://schemas.microsoft.com/office/powerpoint/2010/main" val="307713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34"/>
        <p:cNvGrpSpPr/>
        <p:nvPr/>
      </p:nvGrpSpPr>
      <p:grpSpPr>
        <a:xfrm>
          <a:off x="0" y="0"/>
          <a:ext cx="0" cy="0"/>
          <a:chOff x="0" y="0"/>
          <a:chExt cx="0" cy="0"/>
        </a:xfrm>
      </p:grpSpPr>
      <p:sp>
        <p:nvSpPr>
          <p:cNvPr id="35" name="Google Shape;35;p6"/>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lstStyle>
            <a:lvl1pPr marL="0" marR="0" lvl="0" indent="0" algn="l" rtl="0">
              <a:lnSpc>
                <a:spcPct val="100000"/>
              </a:lnSpc>
              <a:spcBef>
                <a:spcPts val="0"/>
              </a:spcBef>
              <a:spcAft>
                <a:spcPts val="0"/>
              </a:spcAft>
              <a:buClr>
                <a:srgbClr val="000000"/>
              </a:buClr>
              <a:buSzPts val="1100"/>
              <a:buFont typeface="Arial"/>
              <a:buNone/>
              <a:defRPr>
                <a:solidFill>
                  <a:srgbClr val="06518E"/>
                </a:solidFill>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r>
              <a:rPr lang="en-US"/>
              <a:t>Click to edit Master title style</a:t>
            </a:r>
            <a:endParaRPr/>
          </a:p>
        </p:txBody>
      </p:sp>
      <p:sp>
        <p:nvSpPr>
          <p:cNvPr id="36" name="Google Shape;36;p6"/>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433391EC-6C7C-48F3-9656-353BF4041219}" type="slidenum">
              <a:rPr lang="en-US" smtClean="0"/>
              <a:pPr/>
              <a:t>‹#›</a:t>
            </a:fld>
            <a:endParaRPr lang="en-US" dirty="0"/>
          </a:p>
        </p:txBody>
      </p:sp>
      <p:pic>
        <p:nvPicPr>
          <p:cNvPr id="37" name="Google Shape;37;p6"/>
          <p:cNvPicPr preferRelativeResize="0"/>
          <p:nvPr/>
        </p:nvPicPr>
        <p:blipFill rotWithShape="1">
          <a:blip r:embed="rId2">
            <a:alphaModFix/>
          </a:blip>
          <a:srcRect l="10702" t="45315" r="12243" b="48654"/>
          <a:stretch/>
        </p:blipFill>
        <p:spPr>
          <a:xfrm>
            <a:off x="-174000" y="6271500"/>
            <a:ext cx="10456400" cy="413400"/>
          </a:xfrm>
          <a:prstGeom prst="rect">
            <a:avLst/>
          </a:prstGeom>
          <a:noFill/>
          <a:ln>
            <a:noFill/>
          </a:ln>
        </p:spPr>
      </p:pic>
      <p:pic>
        <p:nvPicPr>
          <p:cNvPr id="38" name="Google Shape;38;p6"/>
          <p:cNvPicPr preferRelativeResize="0"/>
          <p:nvPr/>
        </p:nvPicPr>
        <p:blipFill rotWithShape="1">
          <a:blip r:embed="rId3">
            <a:alphaModFix/>
          </a:blip>
          <a:srcRect b="36378"/>
          <a:stretch/>
        </p:blipFill>
        <p:spPr>
          <a:xfrm>
            <a:off x="10638251" y="6149361"/>
            <a:ext cx="731600" cy="657691"/>
          </a:xfrm>
          <a:prstGeom prst="rect">
            <a:avLst/>
          </a:prstGeom>
          <a:noFill/>
          <a:ln>
            <a:noFill/>
          </a:ln>
        </p:spPr>
      </p:pic>
    </p:spTree>
    <p:extLst>
      <p:ext uri="{BB962C8B-B14F-4D97-AF65-F5344CB8AC3E}">
        <p14:creationId xmlns:p14="http://schemas.microsoft.com/office/powerpoint/2010/main" val="2418549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39"/>
        <p:cNvGrpSpPr/>
        <p:nvPr/>
      </p:nvGrpSpPr>
      <p:grpSpPr>
        <a:xfrm>
          <a:off x="0" y="0"/>
          <a:ext cx="0" cy="0"/>
          <a:chOff x="0" y="0"/>
          <a:chExt cx="0" cy="0"/>
        </a:xfrm>
      </p:grpSpPr>
      <p:sp>
        <p:nvSpPr>
          <p:cNvPr id="40" name="Google Shape;40;p7"/>
          <p:cNvSpPr txBox="1">
            <a:spLocks noGrp="1"/>
          </p:cNvSpPr>
          <p:nvPr>
            <p:ph type="title"/>
          </p:nvPr>
        </p:nvSpPr>
        <p:spPr>
          <a:xfrm>
            <a:off x="415600" y="740800"/>
            <a:ext cx="3744000" cy="1007600"/>
          </a:xfrm>
          <a:prstGeom prst="rect">
            <a:avLst/>
          </a:prstGeom>
        </p:spPr>
        <p:txBody>
          <a:bodyPr spcFirstLastPara="1" wrap="square" lIns="91425" tIns="91425" rIns="91425" bIns="91425" anchor="b" anchorCtr="0"/>
          <a:lstStyle>
            <a:lvl1pPr marL="0" marR="0" lvl="0" indent="0" algn="l" rtl="0">
              <a:lnSpc>
                <a:spcPct val="115000"/>
              </a:lnSpc>
              <a:spcBef>
                <a:spcPts val="0"/>
              </a:spcBef>
              <a:spcAft>
                <a:spcPts val="0"/>
              </a:spcAft>
              <a:buClr>
                <a:srgbClr val="000000"/>
              </a:buClr>
              <a:buSzPts val="1100"/>
              <a:buFont typeface="Arial"/>
              <a:buNone/>
              <a:defRPr sz="2400">
                <a:solidFill>
                  <a:srgbClr val="06518E"/>
                </a:solidFill>
              </a:defRPr>
            </a:lvl1pPr>
            <a:lvl2pPr lvl="1">
              <a:spcBef>
                <a:spcPts val="160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r>
              <a:rPr lang="en-US"/>
              <a:t>Click to edit Master title style</a:t>
            </a:r>
            <a:endParaRPr/>
          </a:p>
        </p:txBody>
      </p:sp>
      <p:sp>
        <p:nvSpPr>
          <p:cNvPr id="41" name="Google Shape;41;p7"/>
          <p:cNvSpPr txBox="1">
            <a:spLocks noGrp="1"/>
          </p:cNvSpPr>
          <p:nvPr>
            <p:ph type="body" idx="1"/>
          </p:nvPr>
        </p:nvSpPr>
        <p:spPr>
          <a:xfrm>
            <a:off x="415600" y="1852800"/>
            <a:ext cx="3744000" cy="4239200"/>
          </a:xfrm>
          <a:prstGeom prst="rect">
            <a:avLst/>
          </a:prstGeom>
        </p:spPr>
        <p:txBody>
          <a:bodyPr spcFirstLastPara="1" wrap="square" lIns="91425" tIns="91425" rIns="91425" bIns="91425" anchor="t" anchorCtr="0"/>
          <a:lstStyle>
            <a:lvl1pPr marL="457200" lvl="0" indent="-304800">
              <a:spcBef>
                <a:spcPts val="0"/>
              </a:spcBef>
              <a:spcAft>
                <a:spcPts val="0"/>
              </a:spcAft>
              <a:buClr>
                <a:srgbClr val="06518E"/>
              </a:buClr>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pPr lvl="0"/>
            <a:r>
              <a:rPr lang="en-US"/>
              <a:t>Click to edit Master text styles</a:t>
            </a:r>
          </a:p>
        </p:txBody>
      </p:sp>
      <p:sp>
        <p:nvSpPr>
          <p:cNvPr id="42" name="Google Shape;42;p7"/>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433391EC-6C7C-48F3-9656-353BF4041219}" type="slidenum">
              <a:rPr lang="en-US" smtClean="0"/>
              <a:pPr/>
              <a:t>‹#›</a:t>
            </a:fld>
            <a:endParaRPr lang="en-US" dirty="0"/>
          </a:p>
        </p:txBody>
      </p:sp>
      <p:pic>
        <p:nvPicPr>
          <p:cNvPr id="43" name="Google Shape;43;p7"/>
          <p:cNvPicPr preferRelativeResize="0"/>
          <p:nvPr/>
        </p:nvPicPr>
        <p:blipFill rotWithShape="1">
          <a:blip r:embed="rId2">
            <a:alphaModFix/>
          </a:blip>
          <a:srcRect l="10702" t="45315" r="12243" b="48654"/>
          <a:stretch/>
        </p:blipFill>
        <p:spPr>
          <a:xfrm>
            <a:off x="-174000" y="6271500"/>
            <a:ext cx="10456400" cy="413400"/>
          </a:xfrm>
          <a:prstGeom prst="rect">
            <a:avLst/>
          </a:prstGeom>
          <a:noFill/>
          <a:ln>
            <a:noFill/>
          </a:ln>
        </p:spPr>
      </p:pic>
      <p:pic>
        <p:nvPicPr>
          <p:cNvPr id="44" name="Google Shape;44;p7"/>
          <p:cNvPicPr preferRelativeResize="0"/>
          <p:nvPr/>
        </p:nvPicPr>
        <p:blipFill rotWithShape="1">
          <a:blip r:embed="rId3">
            <a:alphaModFix/>
          </a:blip>
          <a:srcRect b="36378"/>
          <a:stretch/>
        </p:blipFill>
        <p:spPr>
          <a:xfrm>
            <a:off x="10638251" y="6149361"/>
            <a:ext cx="731600" cy="657691"/>
          </a:xfrm>
          <a:prstGeom prst="rect">
            <a:avLst/>
          </a:prstGeom>
          <a:noFill/>
          <a:ln>
            <a:noFill/>
          </a:ln>
        </p:spPr>
      </p:pic>
    </p:spTree>
    <p:extLst>
      <p:ext uri="{BB962C8B-B14F-4D97-AF65-F5344CB8AC3E}">
        <p14:creationId xmlns:p14="http://schemas.microsoft.com/office/powerpoint/2010/main" val="22383531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45"/>
        <p:cNvGrpSpPr/>
        <p:nvPr/>
      </p:nvGrpSpPr>
      <p:grpSpPr>
        <a:xfrm>
          <a:off x="0" y="0"/>
          <a:ext cx="0" cy="0"/>
          <a:chOff x="0" y="0"/>
          <a:chExt cx="0" cy="0"/>
        </a:xfrm>
      </p:grpSpPr>
      <p:pic>
        <p:nvPicPr>
          <p:cNvPr id="46" name="Google Shape;46;p8"/>
          <p:cNvPicPr preferRelativeResize="0"/>
          <p:nvPr/>
        </p:nvPicPr>
        <p:blipFill>
          <a:blip r:embed="rId2">
            <a:alphaModFix/>
          </a:blip>
          <a:stretch>
            <a:fillRect/>
          </a:stretch>
        </p:blipFill>
        <p:spPr>
          <a:xfrm>
            <a:off x="0" y="0"/>
            <a:ext cx="12192000" cy="6858007"/>
          </a:xfrm>
          <a:prstGeom prst="rect">
            <a:avLst/>
          </a:prstGeom>
          <a:noFill/>
          <a:ln>
            <a:noFill/>
          </a:ln>
        </p:spPr>
      </p:pic>
      <p:sp>
        <p:nvSpPr>
          <p:cNvPr id="47" name="Google Shape;47;p8"/>
          <p:cNvSpPr txBox="1">
            <a:spLocks noGrp="1"/>
          </p:cNvSpPr>
          <p:nvPr>
            <p:ph type="title"/>
          </p:nvPr>
        </p:nvSpPr>
        <p:spPr>
          <a:xfrm>
            <a:off x="653667" y="600200"/>
            <a:ext cx="8490400" cy="54544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solidFill>
                  <a:srgbClr val="06518E"/>
                </a:solidFill>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r>
              <a:rPr lang="en-US"/>
              <a:t>Click to edit Master title style</a:t>
            </a:r>
            <a:endParaRPr/>
          </a:p>
        </p:txBody>
      </p:sp>
      <p:sp>
        <p:nvSpPr>
          <p:cNvPr id="48" name="Google Shape;48;p8"/>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433391EC-6C7C-48F3-9656-353BF4041219}" type="slidenum">
              <a:rPr lang="en-US" smtClean="0"/>
              <a:pPr/>
              <a:t>‹#›</a:t>
            </a:fld>
            <a:endParaRPr lang="en-US" dirty="0"/>
          </a:p>
        </p:txBody>
      </p:sp>
      <p:pic>
        <p:nvPicPr>
          <p:cNvPr id="49" name="Google Shape;49;p8"/>
          <p:cNvPicPr preferRelativeResize="0"/>
          <p:nvPr/>
        </p:nvPicPr>
        <p:blipFill>
          <a:blip r:embed="rId3">
            <a:alphaModFix/>
          </a:blip>
          <a:stretch>
            <a:fillRect/>
          </a:stretch>
        </p:blipFill>
        <p:spPr>
          <a:xfrm>
            <a:off x="9939819" y="4230169"/>
            <a:ext cx="1336100" cy="1800833"/>
          </a:xfrm>
          <a:prstGeom prst="rect">
            <a:avLst/>
          </a:prstGeom>
          <a:noFill/>
          <a:ln>
            <a:noFill/>
          </a:ln>
        </p:spPr>
      </p:pic>
    </p:spTree>
    <p:extLst>
      <p:ext uri="{BB962C8B-B14F-4D97-AF65-F5344CB8AC3E}">
        <p14:creationId xmlns:p14="http://schemas.microsoft.com/office/powerpoint/2010/main" val="694076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50"/>
        <p:cNvGrpSpPr/>
        <p:nvPr/>
      </p:nvGrpSpPr>
      <p:grpSpPr>
        <a:xfrm>
          <a:off x="0" y="0"/>
          <a:ext cx="0" cy="0"/>
          <a:chOff x="0" y="0"/>
          <a:chExt cx="0" cy="0"/>
        </a:xfrm>
      </p:grpSpPr>
      <p:sp>
        <p:nvSpPr>
          <p:cNvPr id="51" name="Google Shape;51;p9"/>
          <p:cNvSpPr/>
          <p:nvPr/>
        </p:nvSpPr>
        <p:spPr>
          <a:xfrm>
            <a:off x="6096000" y="-167"/>
            <a:ext cx="6096000" cy="68580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2" name="Google Shape;52;p9"/>
          <p:cNvSpPr txBox="1">
            <a:spLocks noGrp="1"/>
          </p:cNvSpPr>
          <p:nvPr>
            <p:ph type="title"/>
          </p:nvPr>
        </p:nvSpPr>
        <p:spPr>
          <a:xfrm>
            <a:off x="354000" y="1644233"/>
            <a:ext cx="5393600" cy="1976400"/>
          </a:xfrm>
          <a:prstGeom prst="rect">
            <a:avLst/>
          </a:prstGeom>
        </p:spPr>
        <p:txBody>
          <a:bodyPr spcFirstLastPara="1" wrap="square" lIns="91425" tIns="91425" rIns="91425" bIns="91425" anchor="b" anchorCtr="0"/>
          <a:lstStyle>
            <a:lvl1pPr lvl="0" algn="ctr" rtl="0">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r>
              <a:rPr lang="en-US"/>
              <a:t>Click to edit Master title style</a:t>
            </a:r>
            <a:endParaRPr/>
          </a:p>
        </p:txBody>
      </p:sp>
      <p:sp>
        <p:nvSpPr>
          <p:cNvPr id="53" name="Google Shape;53;p9"/>
          <p:cNvSpPr txBox="1">
            <a:spLocks noGrp="1"/>
          </p:cNvSpPr>
          <p:nvPr>
            <p:ph type="subTitle" idx="1"/>
          </p:nvPr>
        </p:nvSpPr>
        <p:spPr>
          <a:xfrm>
            <a:off x="354000" y="3737433"/>
            <a:ext cx="5393600" cy="1646800"/>
          </a:xfrm>
          <a:prstGeom prst="rect">
            <a:avLst/>
          </a:prstGeom>
        </p:spPr>
        <p:txBody>
          <a:bodyPr spcFirstLastPara="1" wrap="square" lIns="91425" tIns="91425" rIns="91425" bIns="91425" anchor="t" anchorCtr="0"/>
          <a:lstStyle>
            <a:lvl1pPr marL="0" marR="0" lvl="0" indent="0" algn="l" rtl="0">
              <a:lnSpc>
                <a:spcPct val="115000"/>
              </a:lnSpc>
              <a:spcBef>
                <a:spcPts val="0"/>
              </a:spcBef>
              <a:spcAft>
                <a:spcPts val="0"/>
              </a:spcAft>
              <a:buClr>
                <a:srgbClr val="000000"/>
              </a:buClr>
              <a:buSzPts val="1100"/>
              <a:buFont typeface="Arial"/>
              <a:buNone/>
              <a:defRPr>
                <a:solidFill>
                  <a:srgbClr val="06518E"/>
                </a:solidFill>
              </a:defRPr>
            </a:lvl1pPr>
            <a:lvl2pPr lvl="1" algn="ctr">
              <a:lnSpc>
                <a:spcPct val="100000"/>
              </a:lnSpc>
              <a:spcBef>
                <a:spcPts val="160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r>
              <a:rPr lang="en-US"/>
              <a:t>Click to edit Master subtitle style</a:t>
            </a:r>
            <a:endParaRPr/>
          </a:p>
        </p:txBody>
      </p:sp>
      <p:sp>
        <p:nvSpPr>
          <p:cNvPr id="54" name="Google Shape;54;p9"/>
          <p:cNvSpPr txBox="1">
            <a:spLocks noGrp="1"/>
          </p:cNvSpPr>
          <p:nvPr>
            <p:ph type="body" idx="2"/>
          </p:nvPr>
        </p:nvSpPr>
        <p:spPr>
          <a:xfrm>
            <a:off x="6586000" y="965433"/>
            <a:ext cx="5116000" cy="4926800"/>
          </a:xfrm>
          <a:prstGeom prst="rect">
            <a:avLst/>
          </a:prstGeom>
        </p:spPr>
        <p:txBody>
          <a:bodyPr spcFirstLastPara="1" wrap="square" lIns="91425" tIns="91425" rIns="91425" bIns="91425" anchor="ctr" anchorCtr="0"/>
          <a:lstStyle>
            <a:lvl1pPr marL="457200" lvl="0" indent="-342900">
              <a:spcBef>
                <a:spcPts val="0"/>
              </a:spcBef>
              <a:spcAft>
                <a:spcPts val="0"/>
              </a:spcAft>
              <a:buClr>
                <a:srgbClr val="06518E"/>
              </a:buClr>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pPr lvl="0"/>
            <a:r>
              <a:rPr lang="en-US"/>
              <a:t>Click to edit Master text styles</a:t>
            </a:r>
          </a:p>
        </p:txBody>
      </p:sp>
      <p:sp>
        <p:nvSpPr>
          <p:cNvPr id="55" name="Google Shape;55;p9"/>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433391EC-6C7C-48F3-9656-353BF4041219}" type="slidenum">
              <a:rPr lang="en-US" smtClean="0"/>
              <a:pPr/>
              <a:t>‹#›</a:t>
            </a:fld>
            <a:endParaRPr lang="en-US" dirty="0"/>
          </a:p>
        </p:txBody>
      </p:sp>
      <p:pic>
        <p:nvPicPr>
          <p:cNvPr id="56" name="Google Shape;56;p9"/>
          <p:cNvPicPr preferRelativeResize="0"/>
          <p:nvPr/>
        </p:nvPicPr>
        <p:blipFill rotWithShape="1">
          <a:blip r:embed="rId2">
            <a:alphaModFix/>
          </a:blip>
          <a:srcRect b="36378"/>
          <a:stretch/>
        </p:blipFill>
        <p:spPr>
          <a:xfrm>
            <a:off x="10638251" y="6149361"/>
            <a:ext cx="731600" cy="657691"/>
          </a:xfrm>
          <a:prstGeom prst="rect">
            <a:avLst/>
          </a:prstGeom>
          <a:noFill/>
          <a:ln>
            <a:noFill/>
          </a:ln>
        </p:spPr>
      </p:pic>
      <p:pic>
        <p:nvPicPr>
          <p:cNvPr id="57" name="Google Shape;57;p9"/>
          <p:cNvPicPr preferRelativeResize="0"/>
          <p:nvPr/>
        </p:nvPicPr>
        <p:blipFill rotWithShape="1">
          <a:blip r:embed="rId3">
            <a:alphaModFix/>
          </a:blip>
          <a:srcRect l="10702" t="45315" r="12243" b="48654"/>
          <a:stretch/>
        </p:blipFill>
        <p:spPr>
          <a:xfrm>
            <a:off x="-174000" y="6271500"/>
            <a:ext cx="10456400" cy="413400"/>
          </a:xfrm>
          <a:prstGeom prst="rect">
            <a:avLst/>
          </a:prstGeom>
          <a:noFill/>
          <a:ln>
            <a:noFill/>
          </a:ln>
        </p:spPr>
      </p:pic>
    </p:spTree>
    <p:extLst>
      <p:ext uri="{BB962C8B-B14F-4D97-AF65-F5344CB8AC3E}">
        <p14:creationId xmlns:p14="http://schemas.microsoft.com/office/powerpoint/2010/main" val="2424640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58"/>
        <p:cNvGrpSpPr/>
        <p:nvPr/>
      </p:nvGrpSpPr>
      <p:grpSpPr>
        <a:xfrm>
          <a:off x="0" y="0"/>
          <a:ext cx="0" cy="0"/>
          <a:chOff x="0" y="0"/>
          <a:chExt cx="0" cy="0"/>
        </a:xfrm>
      </p:grpSpPr>
      <p:sp>
        <p:nvSpPr>
          <p:cNvPr id="59" name="Google Shape;59;p10"/>
          <p:cNvSpPr txBox="1">
            <a:spLocks noGrp="1"/>
          </p:cNvSpPr>
          <p:nvPr>
            <p:ph type="body" idx="1"/>
          </p:nvPr>
        </p:nvSpPr>
        <p:spPr>
          <a:xfrm>
            <a:off x="415600" y="5640767"/>
            <a:ext cx="7998400" cy="8068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pPr lvl="0"/>
            <a:r>
              <a:rPr lang="en-US"/>
              <a:t>Click to edit Master text styles</a:t>
            </a:r>
          </a:p>
        </p:txBody>
      </p:sp>
      <p:sp>
        <p:nvSpPr>
          <p:cNvPr id="60" name="Google Shape;60;p10"/>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433391EC-6C7C-48F3-9656-353BF4041219}" type="slidenum">
              <a:rPr lang="en-US" smtClean="0"/>
              <a:pPr/>
              <a:t>‹#›</a:t>
            </a:fld>
            <a:endParaRPr lang="en-US" dirty="0"/>
          </a:p>
        </p:txBody>
      </p:sp>
      <p:pic>
        <p:nvPicPr>
          <p:cNvPr id="61" name="Google Shape;61;p10"/>
          <p:cNvPicPr preferRelativeResize="0"/>
          <p:nvPr/>
        </p:nvPicPr>
        <p:blipFill rotWithShape="1">
          <a:blip r:embed="rId2">
            <a:alphaModFix/>
          </a:blip>
          <a:srcRect b="36378"/>
          <a:stretch/>
        </p:blipFill>
        <p:spPr>
          <a:xfrm>
            <a:off x="10638251" y="6149361"/>
            <a:ext cx="731600" cy="657691"/>
          </a:xfrm>
          <a:prstGeom prst="rect">
            <a:avLst/>
          </a:prstGeom>
          <a:noFill/>
          <a:ln>
            <a:noFill/>
          </a:ln>
        </p:spPr>
      </p:pic>
      <p:pic>
        <p:nvPicPr>
          <p:cNvPr id="62" name="Google Shape;62;p10"/>
          <p:cNvPicPr preferRelativeResize="0"/>
          <p:nvPr/>
        </p:nvPicPr>
        <p:blipFill rotWithShape="1">
          <a:blip r:embed="rId3">
            <a:alphaModFix/>
          </a:blip>
          <a:srcRect l="10702" t="45315" r="12243" b="48654"/>
          <a:stretch/>
        </p:blipFill>
        <p:spPr>
          <a:xfrm>
            <a:off x="-174000" y="6271500"/>
            <a:ext cx="10456400" cy="413400"/>
          </a:xfrm>
          <a:prstGeom prst="rect">
            <a:avLst/>
          </a:prstGeom>
          <a:noFill/>
          <a:ln>
            <a:noFill/>
          </a:ln>
        </p:spPr>
      </p:pic>
    </p:spTree>
    <p:extLst>
      <p:ext uri="{BB962C8B-B14F-4D97-AF65-F5344CB8AC3E}">
        <p14:creationId xmlns:p14="http://schemas.microsoft.com/office/powerpoint/2010/main" val="9732993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DF5FF"/>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15600" y="593367"/>
            <a:ext cx="11360800" cy="763600"/>
          </a:xfrm>
          <a:prstGeom prst="rect">
            <a:avLst/>
          </a:prstGeom>
          <a:noFill/>
          <a:ln>
            <a:noFill/>
          </a:ln>
        </p:spPr>
        <p:txBody>
          <a:bodyPr spcFirstLastPara="1" wrap="square" lIns="91425" tIns="91425" rIns="91425" bIns="91425" anchor="t" anchorCtr="0"/>
          <a:lstStyle>
            <a:lvl1pPr marL="0" marR="0" lvl="0" indent="0" algn="l" rtl="0">
              <a:lnSpc>
                <a:spcPct val="100000"/>
              </a:lnSpc>
              <a:spcBef>
                <a:spcPts val="0"/>
              </a:spcBef>
              <a:spcAft>
                <a:spcPts val="0"/>
              </a:spcAft>
              <a:buClr>
                <a:srgbClr val="000000"/>
              </a:buClr>
              <a:buSzPts val="1100"/>
              <a:buFont typeface="Arial"/>
              <a:buNone/>
              <a:defRPr sz="2800">
                <a:solidFill>
                  <a:srgbClr val="06518E"/>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415600" y="1536633"/>
            <a:ext cx="11360800" cy="4555200"/>
          </a:xfrm>
          <a:prstGeom prst="rect">
            <a:avLst/>
          </a:prstGeom>
          <a:noFill/>
          <a:ln>
            <a:noFill/>
          </a:ln>
        </p:spPr>
        <p:txBody>
          <a:bodyPr spcFirstLastPara="1" wrap="square" lIns="91425" tIns="91425" rIns="91425" bIns="91425" anchor="t" anchorCtr="0"/>
          <a:lstStyle>
            <a:lvl1pPr marL="457200" marR="0" lvl="0" indent="-228600" algn="l" rtl="0">
              <a:lnSpc>
                <a:spcPct val="115000"/>
              </a:lnSpc>
              <a:spcBef>
                <a:spcPts val="0"/>
              </a:spcBef>
              <a:spcAft>
                <a:spcPts val="0"/>
              </a:spcAft>
              <a:buClr>
                <a:srgbClr val="000000"/>
              </a:buClr>
              <a:buSzPts val="1100"/>
              <a:buFont typeface="Arial"/>
              <a:buNone/>
              <a:defRPr sz="1800">
                <a:solidFill>
                  <a:srgbClr val="06518E"/>
                </a:solidFill>
              </a:defRPr>
            </a:lvl1pPr>
            <a:lvl2pPr marL="914400" lvl="1" indent="-317500">
              <a:lnSpc>
                <a:spcPct val="115000"/>
              </a:lnSpc>
              <a:spcBef>
                <a:spcPts val="1600"/>
              </a:spcBef>
              <a:spcAft>
                <a:spcPts val="0"/>
              </a:spcAft>
              <a:buClr>
                <a:srgbClr val="06518E"/>
              </a:buClr>
              <a:buSzPts val="1400"/>
              <a:buChar char="○"/>
              <a:defRPr>
                <a:solidFill>
                  <a:srgbClr val="06518E"/>
                </a:solidFill>
              </a:defRPr>
            </a:lvl2pPr>
            <a:lvl3pPr marL="1371600" lvl="2" indent="-317500">
              <a:lnSpc>
                <a:spcPct val="115000"/>
              </a:lnSpc>
              <a:spcBef>
                <a:spcPts val="1600"/>
              </a:spcBef>
              <a:spcAft>
                <a:spcPts val="0"/>
              </a:spcAft>
              <a:buClr>
                <a:srgbClr val="06518E"/>
              </a:buClr>
              <a:buSzPts val="1400"/>
              <a:buChar char="■"/>
              <a:defRPr>
                <a:solidFill>
                  <a:srgbClr val="06518E"/>
                </a:solidFill>
              </a:defRPr>
            </a:lvl3pPr>
            <a:lvl4pPr marL="1828800" lvl="3" indent="-317500">
              <a:lnSpc>
                <a:spcPct val="115000"/>
              </a:lnSpc>
              <a:spcBef>
                <a:spcPts val="1600"/>
              </a:spcBef>
              <a:spcAft>
                <a:spcPts val="0"/>
              </a:spcAft>
              <a:buClr>
                <a:srgbClr val="06518E"/>
              </a:buClr>
              <a:buSzPts val="1400"/>
              <a:buChar char="●"/>
              <a:defRPr>
                <a:solidFill>
                  <a:srgbClr val="06518E"/>
                </a:solidFill>
              </a:defRPr>
            </a:lvl4pPr>
            <a:lvl5pPr marL="2286000" lvl="4" indent="-317500">
              <a:lnSpc>
                <a:spcPct val="115000"/>
              </a:lnSpc>
              <a:spcBef>
                <a:spcPts val="1600"/>
              </a:spcBef>
              <a:spcAft>
                <a:spcPts val="0"/>
              </a:spcAft>
              <a:buClr>
                <a:srgbClr val="06518E"/>
              </a:buClr>
              <a:buSzPts val="1400"/>
              <a:buChar char="○"/>
              <a:defRPr>
                <a:solidFill>
                  <a:srgbClr val="06518E"/>
                </a:solidFill>
              </a:defRPr>
            </a:lvl5pPr>
            <a:lvl6pPr marL="2743200" lvl="5" indent="-317500">
              <a:lnSpc>
                <a:spcPct val="115000"/>
              </a:lnSpc>
              <a:spcBef>
                <a:spcPts val="1600"/>
              </a:spcBef>
              <a:spcAft>
                <a:spcPts val="0"/>
              </a:spcAft>
              <a:buClr>
                <a:srgbClr val="06518E"/>
              </a:buClr>
              <a:buSzPts val="1400"/>
              <a:buChar char="■"/>
              <a:defRPr>
                <a:solidFill>
                  <a:srgbClr val="06518E"/>
                </a:solidFill>
              </a:defRPr>
            </a:lvl6pPr>
            <a:lvl7pPr marL="3200400" lvl="6" indent="-317500">
              <a:lnSpc>
                <a:spcPct val="115000"/>
              </a:lnSpc>
              <a:spcBef>
                <a:spcPts val="1600"/>
              </a:spcBef>
              <a:spcAft>
                <a:spcPts val="0"/>
              </a:spcAft>
              <a:buClr>
                <a:srgbClr val="06518E"/>
              </a:buClr>
              <a:buSzPts val="1400"/>
              <a:buChar char="●"/>
              <a:defRPr>
                <a:solidFill>
                  <a:srgbClr val="06518E"/>
                </a:solidFill>
              </a:defRPr>
            </a:lvl7pPr>
            <a:lvl8pPr marL="3657600" lvl="7" indent="-317500">
              <a:lnSpc>
                <a:spcPct val="115000"/>
              </a:lnSpc>
              <a:spcBef>
                <a:spcPts val="1600"/>
              </a:spcBef>
              <a:spcAft>
                <a:spcPts val="0"/>
              </a:spcAft>
              <a:buClr>
                <a:srgbClr val="06518E"/>
              </a:buClr>
              <a:buSzPts val="1400"/>
              <a:buChar char="○"/>
              <a:defRPr>
                <a:solidFill>
                  <a:srgbClr val="06518E"/>
                </a:solidFill>
              </a:defRPr>
            </a:lvl8pPr>
            <a:lvl9pPr marL="4114800" lvl="8" indent="-317500">
              <a:lnSpc>
                <a:spcPct val="115000"/>
              </a:lnSpc>
              <a:spcBef>
                <a:spcPts val="1600"/>
              </a:spcBef>
              <a:spcAft>
                <a:spcPts val="1600"/>
              </a:spcAft>
              <a:buClr>
                <a:srgbClr val="06518E"/>
              </a:buClr>
              <a:buSzPts val="1400"/>
              <a:buChar char="■"/>
              <a:defRPr>
                <a:solidFill>
                  <a:srgbClr val="06518E"/>
                </a:solidFill>
              </a:defRPr>
            </a:lvl9pPr>
          </a:lstStyle>
          <a:p>
            <a:endParaRPr/>
          </a:p>
        </p:txBody>
      </p:sp>
      <p:sp>
        <p:nvSpPr>
          <p:cNvPr id="8" name="Google Shape;8;p1"/>
          <p:cNvSpPr txBox="1">
            <a:spLocks noGrp="1"/>
          </p:cNvSpPr>
          <p:nvPr>
            <p:ph type="sldNum" idx="12"/>
          </p:nvPr>
        </p:nvSpPr>
        <p:spPr>
          <a:xfrm>
            <a:off x="11296611" y="6217623"/>
            <a:ext cx="731600" cy="5248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fld id="{433391EC-6C7C-48F3-9656-353BF4041219}" type="slidenum">
              <a:rPr lang="en-US" smtClean="0"/>
              <a:pPr/>
              <a:t>‹#›</a:t>
            </a:fld>
            <a:endParaRPr lang="en-US" dirty="0"/>
          </a:p>
        </p:txBody>
      </p:sp>
    </p:spTree>
    <p:extLst>
      <p:ext uri="{BB962C8B-B14F-4D97-AF65-F5344CB8AC3E}">
        <p14:creationId xmlns:p14="http://schemas.microsoft.com/office/powerpoint/2010/main" val="1189063493"/>
      </p:ext>
    </p:extLst>
  </p:cSld>
  <p:clrMap bg1="lt1" tx1="dk1" bg2="dk2" tx2="lt2" accent1="accent1" accent2="accent2" accent3="accent3" accent4="accent4" accent5="accent5" accent6="accent6" hlink="hlink" folHlink="folHlink"/>
  <p:sldLayoutIdLst>
    <p:sldLayoutId id="2147484091" r:id="rId1"/>
    <p:sldLayoutId id="2147484092" r:id="rId2"/>
    <p:sldLayoutId id="2147484093" r:id="rId3"/>
    <p:sldLayoutId id="2147484094" r:id="rId4"/>
    <p:sldLayoutId id="2147484095" r:id="rId5"/>
    <p:sldLayoutId id="2147484096" r:id="rId6"/>
    <p:sldLayoutId id="2147484097" r:id="rId7"/>
    <p:sldLayoutId id="2147484098" r:id="rId8"/>
    <p:sldLayoutId id="2147484099" r:id="rId9"/>
    <p:sldLayoutId id="2147484100" r:id="rId10"/>
    <p:sldLayoutId id="2147484101" r:id="rId11"/>
    <p:sldLayoutId id="2147484102" r:id="rId12"/>
    <p:sldLayoutId id="2147484103" r:id="rId13"/>
    <p:sldLayoutId id="2147484104" r:id="rId14"/>
    <p:sldLayoutId id="2147484105" r:id="rId15"/>
    <p:sldLayoutId id="2147484106" r:id="rId16"/>
    <p:sldLayoutId id="2147484089" r:id="rId17"/>
  </p:sldLayoutIdLst>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s://self-registration.bridgeapp.com/sign_up/phab" TargetMode="External"/><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3" Type="http://schemas.openxmlformats.org/officeDocument/2006/relationships/hyperlink" Target="http://www.phaboard.org" TargetMode="External"/><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hyperlink" Target="http://www.phaboard.org/"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228600"/>
            <a:ext cx="7086600" cy="838200"/>
          </a:xfrm>
        </p:spPr>
        <p:txBody>
          <a:bodyPr>
            <a:noAutofit/>
          </a:bodyPr>
          <a:lstStyle/>
          <a:p>
            <a:pPr>
              <a:buNone/>
            </a:pPr>
            <a:r>
              <a:rPr lang="en-US" sz="6000" b="1" dirty="0"/>
              <a:t>PHAB Slide Set</a:t>
            </a:r>
          </a:p>
        </p:txBody>
      </p:sp>
      <p:sp>
        <p:nvSpPr>
          <p:cNvPr id="3" name="Text Placeholder 2"/>
          <p:cNvSpPr>
            <a:spLocks noGrp="1"/>
          </p:cNvSpPr>
          <p:nvPr>
            <p:ph type="body" idx="4294967295"/>
          </p:nvPr>
        </p:nvSpPr>
        <p:spPr>
          <a:xfrm>
            <a:off x="1828800" y="1295400"/>
            <a:ext cx="8229600" cy="5257800"/>
          </a:xfrm>
        </p:spPr>
        <p:txBody>
          <a:bodyPr>
            <a:normAutofit fontScale="77500" lnSpcReduction="20000"/>
          </a:bodyPr>
          <a:lstStyle/>
          <a:p>
            <a:pPr marL="0" indent="0"/>
            <a:r>
              <a:rPr lang="en-US" sz="4300" dirty="0">
                <a:solidFill>
                  <a:schemeClr val="tx1"/>
                </a:solidFill>
              </a:rPr>
              <a:t>The slides in this set are made available for use in presentations and educational sessions by health departments. </a:t>
            </a:r>
          </a:p>
          <a:p>
            <a:pPr marL="0" indent="0"/>
            <a:endParaRPr lang="en-US" sz="4300" dirty="0">
              <a:solidFill>
                <a:schemeClr val="tx1"/>
              </a:solidFill>
            </a:endParaRPr>
          </a:p>
          <a:p>
            <a:pPr marL="0" indent="0"/>
            <a:r>
              <a:rPr lang="en-US" sz="4300" dirty="0">
                <a:solidFill>
                  <a:schemeClr val="tx1"/>
                </a:solidFill>
              </a:rPr>
              <a:t>The information is provided for use in your own presentations and is not intended to be used as a stand-alone PHAB presentation.</a:t>
            </a:r>
          </a:p>
          <a:p>
            <a:pPr>
              <a:buFont typeface="Wingdings" panose="05000000000000000000" pitchFamily="2" charset="2"/>
              <a:buChar char="ü"/>
            </a:pPr>
            <a:endParaRPr lang="en-US" sz="4000" dirty="0">
              <a:solidFill>
                <a:schemeClr val="tx1"/>
              </a:solidFill>
            </a:endParaRPr>
          </a:p>
          <a:p>
            <a:pPr>
              <a:buFont typeface="Wingdings" panose="05000000000000000000" pitchFamily="2" charset="2"/>
              <a:buChar char="ü"/>
            </a:pPr>
            <a:endParaRPr lang="en-US" dirty="0">
              <a:solidFill>
                <a:schemeClr val="tx1"/>
              </a:solidFill>
            </a:endParaRPr>
          </a:p>
          <a:p>
            <a:pPr marL="0" indent="0" algn="r"/>
            <a:r>
              <a:rPr lang="en-US" sz="1600" dirty="0">
                <a:solidFill>
                  <a:schemeClr val="tx1"/>
                </a:solidFill>
              </a:rPr>
              <a:t>March 2021</a:t>
            </a:r>
            <a:endParaRPr lang="en-US" dirty="0">
              <a:solidFill>
                <a:schemeClr val="tx1"/>
              </a:solidFill>
            </a:endParaRPr>
          </a:p>
          <a:p>
            <a:endParaRPr lang="en-US" dirty="0">
              <a:solidFill>
                <a:schemeClr val="tx1"/>
              </a:solidFill>
            </a:endParaRPr>
          </a:p>
        </p:txBody>
      </p:sp>
    </p:spTree>
    <p:extLst>
      <p:ext uri="{BB962C8B-B14F-4D97-AF65-F5344CB8AC3E}">
        <p14:creationId xmlns:p14="http://schemas.microsoft.com/office/powerpoint/2010/main" val="9491827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dirty="0"/>
              <a:t>Accreditation looks at:</a:t>
            </a:r>
          </a:p>
        </p:txBody>
      </p:sp>
      <p:sp>
        <p:nvSpPr>
          <p:cNvPr id="3" name="Content Placeholder 2"/>
          <p:cNvSpPr>
            <a:spLocks noGrp="1"/>
          </p:cNvSpPr>
          <p:nvPr>
            <p:ph type="body" idx="1"/>
          </p:nvPr>
        </p:nvSpPr>
        <p:spPr/>
        <p:txBody>
          <a:bodyPr/>
          <a:lstStyle/>
          <a:p>
            <a:pPr>
              <a:buFont typeface="Wingdings 3" panose="05040102010807070707" pitchFamily="18" charset="2"/>
              <a:buChar char="´"/>
            </a:pPr>
            <a:r>
              <a:rPr lang="en-US" sz="3600" dirty="0">
                <a:solidFill>
                  <a:schemeClr val="tx1"/>
                </a:solidFill>
              </a:rPr>
              <a:t>Leadership</a:t>
            </a:r>
          </a:p>
          <a:p>
            <a:pPr>
              <a:buFont typeface="Wingdings 3" panose="05040102010807070707" pitchFamily="18" charset="2"/>
              <a:buChar char="´"/>
            </a:pPr>
            <a:r>
              <a:rPr lang="en-US" sz="3600" dirty="0">
                <a:solidFill>
                  <a:schemeClr val="tx1"/>
                </a:solidFill>
              </a:rPr>
              <a:t>Planning</a:t>
            </a:r>
          </a:p>
          <a:p>
            <a:pPr>
              <a:buFont typeface="Wingdings 3" panose="05040102010807070707" pitchFamily="18" charset="2"/>
              <a:buChar char="´"/>
            </a:pPr>
            <a:r>
              <a:rPr lang="en-US" sz="3600" dirty="0">
                <a:solidFill>
                  <a:schemeClr val="tx1"/>
                </a:solidFill>
              </a:rPr>
              <a:t>Community engagement</a:t>
            </a:r>
          </a:p>
          <a:p>
            <a:pPr>
              <a:buFont typeface="Wingdings 3" panose="05040102010807070707" pitchFamily="18" charset="2"/>
              <a:buChar char="´"/>
            </a:pPr>
            <a:r>
              <a:rPr lang="en-US" sz="3600" dirty="0">
                <a:solidFill>
                  <a:schemeClr val="tx1"/>
                </a:solidFill>
              </a:rPr>
              <a:t>Customer focus</a:t>
            </a:r>
          </a:p>
          <a:p>
            <a:pPr>
              <a:buFont typeface="Wingdings 3" panose="05040102010807070707" pitchFamily="18" charset="2"/>
              <a:buChar char="´"/>
            </a:pPr>
            <a:r>
              <a:rPr lang="en-US" sz="3600" dirty="0">
                <a:solidFill>
                  <a:schemeClr val="tx1"/>
                </a:solidFill>
              </a:rPr>
              <a:t>Workforce development</a:t>
            </a:r>
          </a:p>
          <a:p>
            <a:pPr>
              <a:buFont typeface="Wingdings 3" panose="05040102010807070707" pitchFamily="18" charset="2"/>
              <a:buChar char="´"/>
            </a:pPr>
            <a:r>
              <a:rPr lang="en-US" sz="3600" dirty="0">
                <a:solidFill>
                  <a:schemeClr val="tx1"/>
                </a:solidFill>
              </a:rPr>
              <a:t>Evaluation and quality improvement</a:t>
            </a:r>
          </a:p>
          <a:p>
            <a:pPr>
              <a:buFont typeface="Wingdings 3" panose="05040102010807070707" pitchFamily="18" charset="2"/>
              <a:buChar char="´"/>
            </a:pPr>
            <a:r>
              <a:rPr lang="en-US" sz="3600" dirty="0">
                <a:solidFill>
                  <a:schemeClr val="tx1"/>
                </a:solidFill>
              </a:rPr>
              <a:t>Governance</a:t>
            </a:r>
          </a:p>
          <a:p>
            <a:pPr marL="0" indent="0"/>
            <a:endParaRPr lang="en-US" dirty="0">
              <a:solidFill>
                <a:schemeClr val="tx1"/>
              </a:solidFill>
            </a:endParaRPr>
          </a:p>
        </p:txBody>
      </p:sp>
    </p:spTree>
    <p:extLst>
      <p:ext uri="{BB962C8B-B14F-4D97-AF65-F5344CB8AC3E}">
        <p14:creationId xmlns:p14="http://schemas.microsoft.com/office/powerpoint/2010/main" val="1483745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dirty="0"/>
              <a:t>Why Seek Accreditation?</a:t>
            </a:r>
          </a:p>
        </p:txBody>
      </p:sp>
      <p:sp>
        <p:nvSpPr>
          <p:cNvPr id="3" name="Content Placeholder 2"/>
          <p:cNvSpPr>
            <a:spLocks noGrp="1"/>
          </p:cNvSpPr>
          <p:nvPr>
            <p:ph type="body" idx="1"/>
          </p:nvPr>
        </p:nvSpPr>
        <p:spPr/>
        <p:txBody>
          <a:bodyPr>
            <a:normAutofit/>
          </a:bodyPr>
          <a:lstStyle/>
          <a:p>
            <a:pPr>
              <a:buFont typeface="Wingdings 3" panose="05040102010807070707" pitchFamily="18" charset="2"/>
              <a:buChar char="´"/>
            </a:pPr>
            <a:r>
              <a:rPr lang="en-US" sz="3600" dirty="0">
                <a:solidFill>
                  <a:schemeClr val="tx1"/>
                </a:solidFill>
              </a:rPr>
              <a:t>Become Responsive to Change</a:t>
            </a:r>
          </a:p>
          <a:p>
            <a:pPr>
              <a:buFont typeface="Wingdings 3" panose="05040102010807070707" pitchFamily="18" charset="2"/>
              <a:buChar char="´"/>
            </a:pPr>
            <a:r>
              <a:rPr lang="en-US" sz="3600" dirty="0">
                <a:solidFill>
                  <a:schemeClr val="tx1"/>
                </a:solidFill>
              </a:rPr>
              <a:t>Shared Decision-Making</a:t>
            </a:r>
          </a:p>
          <a:p>
            <a:pPr>
              <a:buFont typeface="Wingdings 3" panose="05040102010807070707" pitchFamily="18" charset="2"/>
              <a:buChar char="´"/>
            </a:pPr>
            <a:r>
              <a:rPr lang="en-US" sz="3600" dirty="0">
                <a:solidFill>
                  <a:schemeClr val="tx1"/>
                </a:solidFill>
              </a:rPr>
              <a:t>Implement Workforce Development</a:t>
            </a:r>
          </a:p>
          <a:p>
            <a:pPr>
              <a:buFont typeface="Wingdings 3" panose="05040102010807070707" pitchFamily="18" charset="2"/>
              <a:buChar char="´"/>
            </a:pPr>
            <a:r>
              <a:rPr lang="en-US" sz="3600" dirty="0">
                <a:solidFill>
                  <a:schemeClr val="tx1"/>
                </a:solidFill>
              </a:rPr>
              <a:t>Evaluate Services and Programs</a:t>
            </a:r>
          </a:p>
          <a:p>
            <a:pPr>
              <a:buFont typeface="Wingdings 3" panose="05040102010807070707" pitchFamily="18" charset="2"/>
              <a:buChar char="´"/>
            </a:pPr>
            <a:r>
              <a:rPr lang="en-US" sz="3600" dirty="0">
                <a:solidFill>
                  <a:schemeClr val="tx1"/>
                </a:solidFill>
              </a:rPr>
              <a:t>Increase Performance Improvement</a:t>
            </a:r>
          </a:p>
          <a:p>
            <a:pPr>
              <a:buFont typeface="Wingdings 3" panose="05040102010807070707" pitchFamily="18" charset="2"/>
              <a:buChar char="´"/>
            </a:pPr>
            <a:r>
              <a:rPr lang="en-US" sz="3600" dirty="0">
                <a:solidFill>
                  <a:schemeClr val="tx1"/>
                </a:solidFill>
              </a:rPr>
              <a:t>Develop Strong Partnerships</a:t>
            </a:r>
          </a:p>
        </p:txBody>
      </p:sp>
    </p:spTree>
    <p:extLst>
      <p:ext uri="{BB962C8B-B14F-4D97-AF65-F5344CB8AC3E}">
        <p14:creationId xmlns:p14="http://schemas.microsoft.com/office/powerpoint/2010/main" val="20188641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dirty="0"/>
              <a:t>Of Those Surveyed…</a:t>
            </a:r>
          </a:p>
        </p:txBody>
      </p:sp>
      <p:sp>
        <p:nvSpPr>
          <p:cNvPr id="3" name="Content Placeholder 2"/>
          <p:cNvSpPr>
            <a:spLocks noGrp="1"/>
          </p:cNvSpPr>
          <p:nvPr>
            <p:ph type="body" idx="1"/>
          </p:nvPr>
        </p:nvSpPr>
        <p:spPr/>
        <p:txBody>
          <a:bodyPr>
            <a:normAutofit/>
          </a:bodyPr>
          <a:lstStyle/>
          <a:p>
            <a:pPr>
              <a:buFont typeface="Wingdings 3" panose="05040102010807070707" pitchFamily="18" charset="2"/>
              <a:buChar char="´"/>
            </a:pPr>
            <a:r>
              <a:rPr lang="en-US" sz="4000" dirty="0">
                <a:solidFill>
                  <a:schemeClr val="tx1"/>
                </a:solidFill>
              </a:rPr>
              <a:t>QI Opportunities</a:t>
            </a:r>
          </a:p>
          <a:p>
            <a:pPr>
              <a:buFont typeface="Wingdings 3" panose="05040102010807070707" pitchFamily="18" charset="2"/>
              <a:buChar char="´"/>
            </a:pPr>
            <a:r>
              <a:rPr lang="en-US" sz="4000" dirty="0">
                <a:solidFill>
                  <a:schemeClr val="tx1"/>
                </a:solidFill>
              </a:rPr>
              <a:t>Identification of Strengths and Weaknesses</a:t>
            </a:r>
          </a:p>
          <a:p>
            <a:pPr>
              <a:buFont typeface="Wingdings 3" panose="05040102010807070707" pitchFamily="18" charset="2"/>
              <a:buChar char="´"/>
            </a:pPr>
            <a:r>
              <a:rPr lang="en-US" sz="4000" dirty="0">
                <a:solidFill>
                  <a:schemeClr val="tx1"/>
                </a:solidFill>
              </a:rPr>
              <a:t>Improved Management Processes</a:t>
            </a:r>
          </a:p>
        </p:txBody>
      </p:sp>
    </p:spTree>
    <p:extLst>
      <p:ext uri="{BB962C8B-B14F-4D97-AF65-F5344CB8AC3E}">
        <p14:creationId xmlns:p14="http://schemas.microsoft.com/office/powerpoint/2010/main" val="35147818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dirty="0"/>
              <a:t>Of Those Surveyed…</a:t>
            </a:r>
            <a:endParaRPr lang="en-US" sz="4800" dirty="0"/>
          </a:p>
        </p:txBody>
      </p:sp>
      <p:sp>
        <p:nvSpPr>
          <p:cNvPr id="3" name="Content Placeholder 2"/>
          <p:cNvSpPr>
            <a:spLocks noGrp="1"/>
          </p:cNvSpPr>
          <p:nvPr>
            <p:ph type="body" idx="1"/>
          </p:nvPr>
        </p:nvSpPr>
        <p:spPr/>
        <p:txBody>
          <a:bodyPr>
            <a:normAutofit/>
          </a:bodyPr>
          <a:lstStyle/>
          <a:p>
            <a:pPr>
              <a:buFont typeface="Wingdings 3" panose="05040102010807070707" pitchFamily="18" charset="2"/>
              <a:buChar char="´"/>
            </a:pPr>
            <a:r>
              <a:rPr lang="en-US" sz="4000" dirty="0">
                <a:solidFill>
                  <a:schemeClr val="tx1"/>
                </a:solidFill>
              </a:rPr>
              <a:t>Accountability</a:t>
            </a:r>
          </a:p>
          <a:p>
            <a:pPr>
              <a:buFont typeface="Wingdings 3" panose="05040102010807070707" pitchFamily="18" charset="2"/>
              <a:buChar char="´"/>
            </a:pPr>
            <a:r>
              <a:rPr lang="en-US" sz="4000" dirty="0">
                <a:solidFill>
                  <a:schemeClr val="tx1"/>
                </a:solidFill>
              </a:rPr>
              <a:t>Credibility</a:t>
            </a:r>
          </a:p>
          <a:p>
            <a:pPr>
              <a:buFont typeface="Wingdings 3" panose="05040102010807070707" pitchFamily="18" charset="2"/>
              <a:buChar char="´"/>
            </a:pPr>
            <a:r>
              <a:rPr lang="en-US" sz="4000" dirty="0">
                <a:solidFill>
                  <a:schemeClr val="tx1"/>
                </a:solidFill>
              </a:rPr>
              <a:t>Relationships</a:t>
            </a:r>
          </a:p>
          <a:p>
            <a:pPr>
              <a:buFont typeface="Wingdings 3" panose="05040102010807070707" pitchFamily="18" charset="2"/>
              <a:buChar char="´"/>
            </a:pPr>
            <a:r>
              <a:rPr lang="en-US" sz="4000" dirty="0">
                <a:solidFill>
                  <a:schemeClr val="tx1"/>
                </a:solidFill>
              </a:rPr>
              <a:t>Documentation of HD’s Capacity</a:t>
            </a:r>
          </a:p>
          <a:p>
            <a:pPr>
              <a:buFont typeface="Wingdings 3" panose="05040102010807070707" pitchFamily="18" charset="2"/>
              <a:buChar char="´"/>
            </a:pPr>
            <a:r>
              <a:rPr lang="en-US" sz="4000" dirty="0">
                <a:solidFill>
                  <a:schemeClr val="tx1"/>
                </a:solidFill>
              </a:rPr>
              <a:t>Funding</a:t>
            </a:r>
          </a:p>
        </p:txBody>
      </p:sp>
    </p:spTree>
    <p:extLst>
      <p:ext uri="{BB962C8B-B14F-4D97-AF65-F5344CB8AC3E}">
        <p14:creationId xmlns:p14="http://schemas.microsoft.com/office/powerpoint/2010/main" val="19853196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dirty="0"/>
              <a:t>Quotes from the Field</a:t>
            </a:r>
            <a:endParaRPr lang="en-US" sz="4800" dirty="0"/>
          </a:p>
        </p:txBody>
      </p:sp>
      <p:sp>
        <p:nvSpPr>
          <p:cNvPr id="3" name="Content Placeholder 2"/>
          <p:cNvSpPr>
            <a:spLocks noGrp="1"/>
          </p:cNvSpPr>
          <p:nvPr>
            <p:ph type="body" idx="1"/>
          </p:nvPr>
        </p:nvSpPr>
        <p:spPr/>
        <p:txBody>
          <a:bodyPr>
            <a:normAutofit/>
          </a:bodyPr>
          <a:lstStyle/>
          <a:p>
            <a:pPr>
              <a:buFont typeface="Wingdings 3" panose="05040102010807070707" pitchFamily="18" charset="2"/>
              <a:buChar char="´"/>
            </a:pPr>
            <a:r>
              <a:rPr lang="en-US" sz="4000" dirty="0">
                <a:solidFill>
                  <a:schemeClr val="tx1"/>
                </a:solidFill>
              </a:rPr>
              <a:t>“Different divisions in the past have operated in their silo of focus, now we are seeing more integration among programs in different divisions, working toward health improvement.” </a:t>
            </a:r>
          </a:p>
          <a:p>
            <a:pPr>
              <a:buFont typeface="Wingdings 3" panose="05040102010807070707" pitchFamily="18" charset="2"/>
              <a:buChar char="´"/>
            </a:pPr>
            <a:r>
              <a:rPr lang="en-US" sz="4000" dirty="0">
                <a:solidFill>
                  <a:schemeClr val="tx1"/>
                </a:solidFill>
              </a:rPr>
              <a:t>The accreditation process “renewed our energy to continue our QI work”</a:t>
            </a:r>
          </a:p>
        </p:txBody>
      </p:sp>
    </p:spTree>
    <p:extLst>
      <p:ext uri="{BB962C8B-B14F-4D97-AF65-F5344CB8AC3E}">
        <p14:creationId xmlns:p14="http://schemas.microsoft.com/office/powerpoint/2010/main" val="5850732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dirty="0"/>
              <a:t>Accreditation Process Steps</a:t>
            </a:r>
          </a:p>
        </p:txBody>
      </p:sp>
      <p:sp>
        <p:nvSpPr>
          <p:cNvPr id="3" name="Content Placeholder 2"/>
          <p:cNvSpPr>
            <a:spLocks noGrp="1"/>
          </p:cNvSpPr>
          <p:nvPr>
            <p:ph type="body" idx="1"/>
          </p:nvPr>
        </p:nvSpPr>
        <p:spPr/>
        <p:txBody>
          <a:bodyPr>
            <a:noAutofit/>
          </a:bodyPr>
          <a:lstStyle/>
          <a:p>
            <a:pPr marL="0" indent="0">
              <a:buNone/>
            </a:pPr>
            <a:r>
              <a:rPr lang="en-US" sz="3600" dirty="0">
                <a:solidFill>
                  <a:schemeClr val="tx1"/>
                </a:solidFill>
              </a:rPr>
              <a:t>Step 1 – Preparation</a:t>
            </a:r>
          </a:p>
          <a:p>
            <a:pPr marL="0" indent="0">
              <a:buNone/>
            </a:pPr>
            <a:r>
              <a:rPr lang="en-US" sz="3600" dirty="0">
                <a:solidFill>
                  <a:schemeClr val="tx1"/>
                </a:solidFill>
              </a:rPr>
              <a:t>Step 2 – Registration &amp; Application</a:t>
            </a:r>
          </a:p>
          <a:p>
            <a:pPr marL="0" indent="0">
              <a:buNone/>
            </a:pPr>
            <a:r>
              <a:rPr lang="en-US" sz="3600" dirty="0">
                <a:solidFill>
                  <a:schemeClr val="tx1"/>
                </a:solidFill>
              </a:rPr>
              <a:t>Step 3 – Documentation Selection and Submission</a:t>
            </a:r>
          </a:p>
          <a:p>
            <a:pPr marL="0" indent="0">
              <a:buNone/>
            </a:pPr>
            <a:r>
              <a:rPr lang="en-US" sz="3600" dirty="0">
                <a:solidFill>
                  <a:schemeClr val="tx1"/>
                </a:solidFill>
              </a:rPr>
              <a:t>Step 4 – Site Visit</a:t>
            </a:r>
          </a:p>
          <a:p>
            <a:pPr marL="0" indent="0">
              <a:buNone/>
            </a:pPr>
            <a:r>
              <a:rPr lang="en-US" sz="3600" dirty="0">
                <a:solidFill>
                  <a:schemeClr val="tx1"/>
                </a:solidFill>
              </a:rPr>
              <a:t>Step 5 – Accreditation Decision</a:t>
            </a:r>
          </a:p>
          <a:p>
            <a:pPr marL="0" indent="0">
              <a:buNone/>
            </a:pPr>
            <a:r>
              <a:rPr lang="en-US" sz="3600" dirty="0">
                <a:solidFill>
                  <a:schemeClr val="tx1"/>
                </a:solidFill>
              </a:rPr>
              <a:t>Step 6 – Reports</a:t>
            </a:r>
          </a:p>
          <a:p>
            <a:pPr marL="0" indent="0">
              <a:buNone/>
            </a:pPr>
            <a:r>
              <a:rPr lang="en-US" sz="3600" dirty="0">
                <a:solidFill>
                  <a:schemeClr val="tx1"/>
                </a:solidFill>
              </a:rPr>
              <a:t>Step 7 – Reaccreditation</a:t>
            </a:r>
          </a:p>
        </p:txBody>
      </p:sp>
    </p:spTree>
    <p:extLst>
      <p:ext uri="{BB962C8B-B14F-4D97-AF65-F5344CB8AC3E}">
        <p14:creationId xmlns:p14="http://schemas.microsoft.com/office/powerpoint/2010/main" val="37336710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dirty="0"/>
              <a:t>Accreditation Coordinator</a:t>
            </a:r>
          </a:p>
        </p:txBody>
      </p:sp>
      <p:sp>
        <p:nvSpPr>
          <p:cNvPr id="3" name="Content Placeholder 2"/>
          <p:cNvSpPr>
            <a:spLocks noGrp="1"/>
          </p:cNvSpPr>
          <p:nvPr>
            <p:ph type="body" idx="1"/>
          </p:nvPr>
        </p:nvSpPr>
        <p:spPr/>
        <p:txBody>
          <a:bodyPr/>
          <a:lstStyle/>
          <a:p>
            <a:pPr>
              <a:buFont typeface="Wingdings 3" panose="05040102010807070707" pitchFamily="18" charset="2"/>
              <a:buChar char="´"/>
            </a:pPr>
            <a:r>
              <a:rPr lang="en-US" sz="4000" dirty="0">
                <a:solidFill>
                  <a:schemeClr val="tx1"/>
                </a:solidFill>
              </a:rPr>
              <a:t>Required of all applicants</a:t>
            </a:r>
          </a:p>
          <a:p>
            <a:pPr>
              <a:buFont typeface="Wingdings 3" panose="05040102010807070707" pitchFamily="18" charset="2"/>
              <a:buChar char="´"/>
            </a:pPr>
            <a:r>
              <a:rPr lang="en-US" sz="4000" dirty="0">
                <a:solidFill>
                  <a:schemeClr val="tx1"/>
                </a:solidFill>
              </a:rPr>
              <a:t>Support of health department</a:t>
            </a:r>
          </a:p>
          <a:p>
            <a:pPr>
              <a:buFont typeface="Wingdings 3" panose="05040102010807070707" pitchFamily="18" charset="2"/>
              <a:buChar char="´"/>
            </a:pPr>
            <a:r>
              <a:rPr lang="en-US" sz="4000" dirty="0">
                <a:solidFill>
                  <a:schemeClr val="tx1"/>
                </a:solidFill>
              </a:rPr>
              <a:t>Accreditation Team</a:t>
            </a:r>
          </a:p>
          <a:p>
            <a:pPr>
              <a:buFont typeface="Wingdings 3" panose="05040102010807070707" pitchFamily="18" charset="2"/>
              <a:buChar char="´"/>
            </a:pPr>
            <a:endParaRPr lang="en-US" dirty="0">
              <a:solidFill>
                <a:schemeClr val="tx1"/>
              </a:solidFill>
            </a:endParaRPr>
          </a:p>
        </p:txBody>
      </p:sp>
    </p:spTree>
    <p:extLst>
      <p:ext uri="{BB962C8B-B14F-4D97-AF65-F5344CB8AC3E}">
        <p14:creationId xmlns:p14="http://schemas.microsoft.com/office/powerpoint/2010/main" val="30244373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dirty="0"/>
              <a:t>Readiness Checklists</a:t>
            </a:r>
          </a:p>
        </p:txBody>
      </p:sp>
      <p:sp>
        <p:nvSpPr>
          <p:cNvPr id="3" name="Content Placeholder 2"/>
          <p:cNvSpPr>
            <a:spLocks noGrp="1"/>
          </p:cNvSpPr>
          <p:nvPr>
            <p:ph type="body" idx="1"/>
          </p:nvPr>
        </p:nvSpPr>
        <p:spPr/>
        <p:txBody>
          <a:bodyPr>
            <a:normAutofit/>
          </a:bodyPr>
          <a:lstStyle/>
          <a:p>
            <a:pPr>
              <a:buFont typeface="Wingdings 3" panose="05040102010807070707" pitchFamily="18" charset="2"/>
              <a:buChar char="´"/>
            </a:pPr>
            <a:r>
              <a:rPr lang="en-US" sz="4000" dirty="0">
                <a:solidFill>
                  <a:schemeClr val="tx1"/>
                </a:solidFill>
              </a:rPr>
              <a:t>Initial Accreditation Preparation</a:t>
            </a:r>
          </a:p>
          <a:p>
            <a:pPr>
              <a:buFont typeface="Wingdings 3" panose="05040102010807070707" pitchFamily="18" charset="2"/>
              <a:buChar char="´"/>
            </a:pPr>
            <a:r>
              <a:rPr lang="en-US" sz="4000" dirty="0">
                <a:solidFill>
                  <a:schemeClr val="tx1"/>
                </a:solidFill>
              </a:rPr>
              <a:t>Plans and Processes</a:t>
            </a:r>
          </a:p>
          <a:p>
            <a:pPr>
              <a:buFont typeface="Wingdings 3" panose="05040102010807070707" pitchFamily="18" charset="2"/>
              <a:buChar char="´"/>
            </a:pPr>
            <a:r>
              <a:rPr lang="en-US" sz="4000" dirty="0">
                <a:solidFill>
                  <a:schemeClr val="tx1"/>
                </a:solidFill>
              </a:rPr>
              <a:t>Infrastructure</a:t>
            </a:r>
          </a:p>
          <a:p>
            <a:pPr>
              <a:buFont typeface="Wingdings 3" panose="05040102010807070707" pitchFamily="18" charset="2"/>
              <a:buChar char="´"/>
            </a:pPr>
            <a:r>
              <a:rPr lang="en-US" sz="4000" dirty="0">
                <a:solidFill>
                  <a:schemeClr val="tx1"/>
                </a:solidFill>
              </a:rPr>
              <a:t>Accreditation Process</a:t>
            </a:r>
          </a:p>
        </p:txBody>
      </p:sp>
    </p:spTree>
    <p:extLst>
      <p:ext uri="{BB962C8B-B14F-4D97-AF65-F5344CB8AC3E}">
        <p14:creationId xmlns:p14="http://schemas.microsoft.com/office/powerpoint/2010/main" val="12448961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dirty="0"/>
              <a:t>Online Orientation</a:t>
            </a:r>
          </a:p>
        </p:txBody>
      </p:sp>
      <p:sp>
        <p:nvSpPr>
          <p:cNvPr id="3" name="Content Placeholder 2"/>
          <p:cNvSpPr>
            <a:spLocks noGrp="1"/>
          </p:cNvSpPr>
          <p:nvPr>
            <p:ph type="body" idx="1"/>
          </p:nvPr>
        </p:nvSpPr>
        <p:spPr/>
        <p:txBody>
          <a:bodyPr>
            <a:normAutofit/>
          </a:bodyPr>
          <a:lstStyle/>
          <a:p>
            <a:pPr>
              <a:buFont typeface="Wingdings 3" panose="05040102010807070707" pitchFamily="18" charset="2"/>
              <a:buChar char="´"/>
            </a:pPr>
            <a:r>
              <a:rPr lang="en-US" sz="4000" dirty="0">
                <a:solidFill>
                  <a:schemeClr val="tx1"/>
                </a:solidFill>
              </a:rPr>
              <a:t>Required</a:t>
            </a:r>
          </a:p>
          <a:p>
            <a:pPr>
              <a:buFont typeface="Wingdings 3" panose="05040102010807070707" pitchFamily="18" charset="2"/>
              <a:buChar char="´"/>
            </a:pPr>
            <a:r>
              <a:rPr lang="en-US" sz="4000" dirty="0">
                <a:solidFill>
                  <a:schemeClr val="tx1"/>
                </a:solidFill>
              </a:rPr>
              <a:t>Accreditation Coordinator and Health Director</a:t>
            </a:r>
          </a:p>
          <a:p>
            <a:pPr>
              <a:buFont typeface="Wingdings 3" panose="05040102010807070707" pitchFamily="18" charset="2"/>
              <a:buChar char="´"/>
            </a:pPr>
            <a:r>
              <a:rPr lang="en-US" sz="4000" dirty="0">
                <a:solidFill>
                  <a:schemeClr val="tx1"/>
                </a:solidFill>
              </a:rPr>
              <a:t>Bridge</a:t>
            </a:r>
          </a:p>
          <a:p>
            <a:pPr>
              <a:buFont typeface="Wingdings 3" panose="05040102010807070707" pitchFamily="18" charset="2"/>
              <a:buChar char="´"/>
            </a:pPr>
            <a:r>
              <a:rPr lang="en-US" sz="3600" dirty="0">
                <a:solidFill>
                  <a:schemeClr val="tx1"/>
                </a:solidFill>
                <a:hlinkClick r:id="rId3"/>
              </a:rPr>
              <a:t>https://self-registration.bridgeapp.com/sign_up/phab</a:t>
            </a:r>
            <a:r>
              <a:rPr lang="en-US" sz="3600" dirty="0">
                <a:solidFill>
                  <a:schemeClr val="tx1"/>
                </a:solidFill>
              </a:rPr>
              <a:t> </a:t>
            </a:r>
          </a:p>
        </p:txBody>
      </p:sp>
    </p:spTree>
    <p:extLst>
      <p:ext uri="{BB962C8B-B14F-4D97-AF65-F5344CB8AC3E}">
        <p14:creationId xmlns:p14="http://schemas.microsoft.com/office/powerpoint/2010/main" val="33469740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dirty="0"/>
              <a:t>Registration</a:t>
            </a:r>
          </a:p>
        </p:txBody>
      </p:sp>
      <p:sp>
        <p:nvSpPr>
          <p:cNvPr id="3" name="Content Placeholder 2"/>
          <p:cNvSpPr>
            <a:spLocks noGrp="1"/>
          </p:cNvSpPr>
          <p:nvPr>
            <p:ph type="body" idx="1"/>
          </p:nvPr>
        </p:nvSpPr>
        <p:spPr/>
        <p:txBody>
          <a:bodyPr>
            <a:normAutofit/>
          </a:bodyPr>
          <a:lstStyle/>
          <a:p>
            <a:pPr>
              <a:buFont typeface="Wingdings 3" panose="05040102010807070707" pitchFamily="18" charset="2"/>
              <a:buChar char="´"/>
            </a:pPr>
            <a:r>
              <a:rPr lang="en-US" sz="4000" dirty="0">
                <a:solidFill>
                  <a:schemeClr val="tx1"/>
                </a:solidFill>
              </a:rPr>
              <a:t>Required</a:t>
            </a:r>
          </a:p>
          <a:p>
            <a:pPr>
              <a:buFont typeface="Wingdings 3" panose="05040102010807070707" pitchFamily="18" charset="2"/>
              <a:buChar char="´"/>
            </a:pPr>
            <a:r>
              <a:rPr lang="en-US" sz="4000" dirty="0">
                <a:solidFill>
                  <a:schemeClr val="tx1"/>
                </a:solidFill>
              </a:rPr>
              <a:t>Not Binding</a:t>
            </a:r>
          </a:p>
          <a:p>
            <a:pPr>
              <a:buFont typeface="Wingdings 3" panose="05040102010807070707" pitchFamily="18" charset="2"/>
              <a:buChar char="´"/>
            </a:pPr>
            <a:r>
              <a:rPr lang="en-US" sz="4000" dirty="0">
                <a:solidFill>
                  <a:schemeClr val="tx1"/>
                </a:solidFill>
              </a:rPr>
              <a:t>Application opens</a:t>
            </a:r>
          </a:p>
        </p:txBody>
      </p:sp>
    </p:spTree>
    <p:extLst>
      <p:ext uri="{BB962C8B-B14F-4D97-AF65-F5344CB8AC3E}">
        <p14:creationId xmlns:p14="http://schemas.microsoft.com/office/powerpoint/2010/main" val="2357917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88ECA-F329-49B0-A959-D75F81C6D4C9}"/>
              </a:ext>
            </a:extLst>
          </p:cNvPr>
          <p:cNvSpPr>
            <a:spLocks noGrp="1"/>
          </p:cNvSpPr>
          <p:nvPr>
            <p:ph type="title"/>
          </p:nvPr>
        </p:nvSpPr>
        <p:spPr>
          <a:xfrm>
            <a:off x="198133" y="1600200"/>
            <a:ext cx="9180400" cy="3613467"/>
          </a:xfrm>
        </p:spPr>
        <p:txBody>
          <a:bodyPr/>
          <a:lstStyle/>
          <a:p>
            <a:r>
              <a:rPr lang="en-US" sz="6000" dirty="0"/>
              <a:t>An Introduction to</a:t>
            </a:r>
            <a:br>
              <a:rPr lang="en-US" sz="6000" dirty="0"/>
            </a:br>
            <a:r>
              <a:rPr lang="en-US" sz="6000" dirty="0"/>
              <a:t>PHAB Accreditation</a:t>
            </a:r>
          </a:p>
        </p:txBody>
      </p:sp>
      <p:sp>
        <p:nvSpPr>
          <p:cNvPr id="3" name="Subtitle 2">
            <a:extLst>
              <a:ext uri="{FF2B5EF4-FFF2-40B4-BE49-F238E27FC236}">
                <a16:creationId xmlns:a16="http://schemas.microsoft.com/office/drawing/2014/main" id="{4BB51E73-7ABB-4A2E-AEBF-D73EEF89B09A}"/>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1663969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dirty="0"/>
              <a:t>Application</a:t>
            </a:r>
          </a:p>
        </p:txBody>
      </p:sp>
      <p:sp>
        <p:nvSpPr>
          <p:cNvPr id="3" name="Content Placeholder 2"/>
          <p:cNvSpPr>
            <a:spLocks noGrp="1"/>
          </p:cNvSpPr>
          <p:nvPr>
            <p:ph type="body" idx="1"/>
          </p:nvPr>
        </p:nvSpPr>
        <p:spPr/>
        <p:txBody>
          <a:bodyPr>
            <a:normAutofit/>
          </a:bodyPr>
          <a:lstStyle/>
          <a:p>
            <a:pPr>
              <a:buFont typeface="Wingdings 3" panose="05040102010807070707" pitchFamily="18" charset="2"/>
              <a:buChar char="´"/>
            </a:pPr>
            <a:r>
              <a:rPr lang="en-US" sz="4000" dirty="0">
                <a:solidFill>
                  <a:schemeClr val="tx1"/>
                </a:solidFill>
              </a:rPr>
              <a:t>Six months</a:t>
            </a:r>
          </a:p>
          <a:p>
            <a:pPr>
              <a:buFont typeface="Wingdings 3" panose="05040102010807070707" pitchFamily="18" charset="2"/>
              <a:buChar char="´"/>
            </a:pPr>
            <a:r>
              <a:rPr lang="en-US" sz="4000" dirty="0">
                <a:solidFill>
                  <a:schemeClr val="tx1"/>
                </a:solidFill>
              </a:rPr>
              <a:t>Describes the department</a:t>
            </a:r>
          </a:p>
          <a:p>
            <a:pPr>
              <a:buFont typeface="Wingdings 3" panose="05040102010807070707" pitchFamily="18" charset="2"/>
              <a:buChar char="´"/>
            </a:pPr>
            <a:r>
              <a:rPr lang="en-US" sz="4000" dirty="0">
                <a:solidFill>
                  <a:schemeClr val="tx1"/>
                </a:solidFill>
              </a:rPr>
              <a:t>Commits to the process</a:t>
            </a:r>
          </a:p>
          <a:p>
            <a:pPr>
              <a:buFont typeface="Wingdings 3" panose="05040102010807070707" pitchFamily="18" charset="2"/>
              <a:buChar char="´"/>
            </a:pPr>
            <a:r>
              <a:rPr lang="en-US" sz="4000" dirty="0">
                <a:solidFill>
                  <a:schemeClr val="tx1"/>
                </a:solidFill>
              </a:rPr>
              <a:t>Contractual elements</a:t>
            </a:r>
          </a:p>
          <a:p>
            <a:pPr>
              <a:buFont typeface="Wingdings 3" panose="05040102010807070707" pitchFamily="18" charset="2"/>
              <a:buChar char="´"/>
            </a:pPr>
            <a:r>
              <a:rPr lang="en-US" sz="4000" dirty="0">
                <a:solidFill>
                  <a:schemeClr val="tx1"/>
                </a:solidFill>
              </a:rPr>
              <a:t>Payment of Fees</a:t>
            </a:r>
          </a:p>
        </p:txBody>
      </p:sp>
    </p:spTree>
    <p:extLst>
      <p:ext uri="{BB962C8B-B14F-4D97-AF65-F5344CB8AC3E}">
        <p14:creationId xmlns:p14="http://schemas.microsoft.com/office/powerpoint/2010/main" val="27104414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dirty="0"/>
              <a:t>Plans &amp; Systems</a:t>
            </a:r>
          </a:p>
        </p:txBody>
      </p:sp>
      <p:sp>
        <p:nvSpPr>
          <p:cNvPr id="3" name="Content Placeholder 2"/>
          <p:cNvSpPr>
            <a:spLocks noGrp="1"/>
          </p:cNvSpPr>
          <p:nvPr>
            <p:ph type="body" idx="1"/>
          </p:nvPr>
        </p:nvSpPr>
        <p:spPr/>
        <p:txBody>
          <a:bodyPr>
            <a:normAutofit fontScale="92500" lnSpcReduction="20000"/>
          </a:bodyPr>
          <a:lstStyle/>
          <a:p>
            <a:pPr>
              <a:buFont typeface="Wingdings 3" panose="05040102010807070707" pitchFamily="18" charset="2"/>
              <a:buChar char="´"/>
            </a:pPr>
            <a:r>
              <a:rPr lang="en-US" sz="4000" dirty="0">
                <a:solidFill>
                  <a:schemeClr val="tx1"/>
                </a:solidFill>
              </a:rPr>
              <a:t>Community Health Assessment</a:t>
            </a:r>
          </a:p>
          <a:p>
            <a:pPr>
              <a:buFont typeface="Wingdings 3" panose="05040102010807070707" pitchFamily="18" charset="2"/>
              <a:buChar char="´"/>
            </a:pPr>
            <a:r>
              <a:rPr lang="en-US" sz="4000" dirty="0">
                <a:solidFill>
                  <a:schemeClr val="tx1"/>
                </a:solidFill>
              </a:rPr>
              <a:t>Health Improvement Plan</a:t>
            </a:r>
          </a:p>
          <a:p>
            <a:pPr>
              <a:buFont typeface="Wingdings 3" panose="05040102010807070707" pitchFamily="18" charset="2"/>
              <a:buChar char="´"/>
            </a:pPr>
            <a:r>
              <a:rPr lang="en-US" sz="4000" dirty="0">
                <a:solidFill>
                  <a:schemeClr val="tx1"/>
                </a:solidFill>
              </a:rPr>
              <a:t>Department Strategic Plan</a:t>
            </a:r>
          </a:p>
          <a:p>
            <a:pPr>
              <a:buFont typeface="Wingdings 3" panose="05040102010807070707" pitchFamily="18" charset="2"/>
              <a:buChar char="´"/>
            </a:pPr>
            <a:r>
              <a:rPr lang="en-US" sz="4000" dirty="0">
                <a:solidFill>
                  <a:schemeClr val="tx1"/>
                </a:solidFill>
              </a:rPr>
              <a:t>Workforce Development</a:t>
            </a:r>
          </a:p>
          <a:p>
            <a:pPr>
              <a:buFont typeface="Wingdings 3" panose="05040102010807070707" pitchFamily="18" charset="2"/>
              <a:buChar char="´"/>
            </a:pPr>
            <a:r>
              <a:rPr lang="en-US" sz="4000" dirty="0">
                <a:solidFill>
                  <a:schemeClr val="tx1"/>
                </a:solidFill>
              </a:rPr>
              <a:t>Emergency Operations</a:t>
            </a:r>
          </a:p>
          <a:p>
            <a:pPr>
              <a:buFont typeface="Wingdings 3" panose="05040102010807070707" pitchFamily="18" charset="2"/>
              <a:buChar char="´"/>
            </a:pPr>
            <a:r>
              <a:rPr lang="en-US" sz="4000" dirty="0">
                <a:solidFill>
                  <a:schemeClr val="tx1"/>
                </a:solidFill>
              </a:rPr>
              <a:t>Quality Improvement</a:t>
            </a:r>
          </a:p>
          <a:p>
            <a:pPr>
              <a:buFont typeface="Wingdings 3" panose="05040102010807070707" pitchFamily="18" charset="2"/>
              <a:buChar char="´"/>
            </a:pPr>
            <a:r>
              <a:rPr lang="en-US" sz="4000" dirty="0">
                <a:solidFill>
                  <a:schemeClr val="tx1"/>
                </a:solidFill>
              </a:rPr>
              <a:t>Performance Mgmt. System</a:t>
            </a:r>
          </a:p>
          <a:p>
            <a:pPr>
              <a:buFont typeface="Wingdings 3" panose="05040102010807070707" pitchFamily="18" charset="2"/>
              <a:buChar char="´"/>
            </a:pPr>
            <a:r>
              <a:rPr lang="en-US" sz="4000" dirty="0">
                <a:solidFill>
                  <a:schemeClr val="tx1"/>
                </a:solidFill>
              </a:rPr>
              <a:t>Branding Strategy</a:t>
            </a:r>
          </a:p>
          <a:p>
            <a:pPr>
              <a:buFont typeface="Wingdings 3" panose="05040102010807070707" pitchFamily="18" charset="2"/>
              <a:buChar char="´"/>
            </a:pPr>
            <a:endParaRPr lang="en-US" dirty="0">
              <a:solidFill>
                <a:schemeClr val="tx1"/>
              </a:solidFill>
            </a:endParaRPr>
          </a:p>
        </p:txBody>
      </p:sp>
    </p:spTree>
    <p:extLst>
      <p:ext uri="{BB962C8B-B14F-4D97-AF65-F5344CB8AC3E}">
        <p14:creationId xmlns:p14="http://schemas.microsoft.com/office/powerpoint/2010/main" val="17834349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dirty="0"/>
              <a:t>Standards &amp; Measures Version 1.5</a:t>
            </a:r>
          </a:p>
        </p:txBody>
      </p:sp>
      <p:sp>
        <p:nvSpPr>
          <p:cNvPr id="3" name="Content Placeholder 2"/>
          <p:cNvSpPr>
            <a:spLocks noGrp="1"/>
          </p:cNvSpPr>
          <p:nvPr>
            <p:ph type="body" idx="1"/>
          </p:nvPr>
        </p:nvSpPr>
        <p:spPr/>
        <p:txBody>
          <a:bodyPr>
            <a:normAutofit/>
          </a:bodyPr>
          <a:lstStyle/>
          <a:p>
            <a:pPr>
              <a:buFont typeface="Wingdings 3" panose="05040102010807070707" pitchFamily="18" charset="2"/>
              <a:buChar char="´"/>
            </a:pPr>
            <a:r>
              <a:rPr lang="en-US" sz="4000" dirty="0">
                <a:solidFill>
                  <a:schemeClr val="tx1"/>
                </a:solidFill>
              </a:rPr>
              <a:t>Review </a:t>
            </a:r>
          </a:p>
          <a:p>
            <a:pPr>
              <a:buFont typeface="Wingdings 3" panose="05040102010807070707" pitchFamily="18" charset="2"/>
              <a:buChar char="´"/>
            </a:pPr>
            <a:r>
              <a:rPr lang="en-US" sz="4000" dirty="0">
                <a:solidFill>
                  <a:schemeClr val="tx1"/>
                </a:solidFill>
              </a:rPr>
              <a:t>Develop capacity</a:t>
            </a:r>
          </a:p>
          <a:p>
            <a:pPr>
              <a:buFont typeface="Wingdings 3" panose="05040102010807070707" pitchFamily="18" charset="2"/>
              <a:buChar char="´"/>
            </a:pPr>
            <a:r>
              <a:rPr lang="en-US" sz="4000" dirty="0">
                <a:solidFill>
                  <a:schemeClr val="tx1"/>
                </a:solidFill>
              </a:rPr>
              <a:t>Guide quality</a:t>
            </a:r>
          </a:p>
          <a:p>
            <a:pPr>
              <a:buFont typeface="Wingdings 3" panose="05040102010807070707" pitchFamily="18" charset="2"/>
              <a:buChar char="´"/>
            </a:pPr>
            <a:r>
              <a:rPr lang="en-US" sz="4000" dirty="0">
                <a:solidFill>
                  <a:schemeClr val="tx1"/>
                </a:solidFill>
              </a:rPr>
              <a:t>Documentation</a:t>
            </a:r>
          </a:p>
          <a:p>
            <a:pPr>
              <a:buFont typeface="Wingdings 3" panose="05040102010807070707" pitchFamily="18" charset="2"/>
              <a:buChar char="´"/>
            </a:pPr>
            <a:endParaRPr lang="en-US" sz="4000" dirty="0">
              <a:solidFill>
                <a:schemeClr val="tx1"/>
              </a:solidFill>
            </a:endParaRPr>
          </a:p>
        </p:txBody>
      </p:sp>
    </p:spTree>
    <p:extLst>
      <p:ext uri="{BB962C8B-B14F-4D97-AF65-F5344CB8AC3E}">
        <p14:creationId xmlns:p14="http://schemas.microsoft.com/office/powerpoint/2010/main" val="20410023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dirty="0"/>
              <a:t>Standards &amp; Measures Version 1.5</a:t>
            </a:r>
          </a:p>
        </p:txBody>
      </p:sp>
      <p:sp>
        <p:nvSpPr>
          <p:cNvPr id="3" name="Content Placeholder 2"/>
          <p:cNvSpPr>
            <a:spLocks noGrp="1"/>
          </p:cNvSpPr>
          <p:nvPr>
            <p:ph type="body" idx="1"/>
          </p:nvPr>
        </p:nvSpPr>
        <p:spPr/>
        <p:txBody>
          <a:bodyPr>
            <a:normAutofit/>
          </a:bodyPr>
          <a:lstStyle/>
          <a:p>
            <a:pPr>
              <a:buFont typeface="Wingdings 3" panose="05040102010807070707" pitchFamily="18" charset="2"/>
              <a:buChar char="´"/>
            </a:pPr>
            <a:r>
              <a:rPr lang="en-US" sz="4000" dirty="0">
                <a:solidFill>
                  <a:schemeClr val="tx1"/>
                </a:solidFill>
              </a:rPr>
              <a:t>Domains</a:t>
            </a:r>
          </a:p>
          <a:p>
            <a:pPr>
              <a:buFont typeface="Wingdings 3" panose="05040102010807070707" pitchFamily="18" charset="2"/>
              <a:buChar char="´"/>
            </a:pPr>
            <a:r>
              <a:rPr lang="en-US" sz="4000" dirty="0">
                <a:solidFill>
                  <a:schemeClr val="tx1"/>
                </a:solidFill>
              </a:rPr>
              <a:t>Standards</a:t>
            </a:r>
          </a:p>
          <a:p>
            <a:pPr>
              <a:buFont typeface="Wingdings 3" panose="05040102010807070707" pitchFamily="18" charset="2"/>
              <a:buChar char="´"/>
            </a:pPr>
            <a:r>
              <a:rPr lang="en-US" sz="4000" dirty="0">
                <a:solidFill>
                  <a:schemeClr val="tx1"/>
                </a:solidFill>
              </a:rPr>
              <a:t>Measures</a:t>
            </a:r>
          </a:p>
          <a:p>
            <a:pPr>
              <a:buFont typeface="Wingdings 3" panose="05040102010807070707" pitchFamily="18" charset="2"/>
              <a:buChar char="´"/>
            </a:pPr>
            <a:endParaRPr lang="en-US" sz="4000" dirty="0">
              <a:solidFill>
                <a:schemeClr val="tx1"/>
              </a:solidFill>
            </a:endParaRPr>
          </a:p>
        </p:txBody>
      </p:sp>
    </p:spTree>
    <p:extLst>
      <p:ext uri="{BB962C8B-B14F-4D97-AF65-F5344CB8AC3E}">
        <p14:creationId xmlns:p14="http://schemas.microsoft.com/office/powerpoint/2010/main" val="36771094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11582400" cy="1686785"/>
          </a:xfrm>
        </p:spPr>
        <p:txBody>
          <a:bodyPr>
            <a:noAutofit/>
          </a:bodyPr>
          <a:lstStyle/>
          <a:p>
            <a:pPr>
              <a:buNone/>
            </a:pPr>
            <a:r>
              <a:rPr lang="en-US" sz="5400" dirty="0"/>
              <a:t>Structural Framework of the Standards &amp; Measures</a:t>
            </a:r>
          </a:p>
        </p:txBody>
      </p:sp>
      <p:sp>
        <p:nvSpPr>
          <p:cNvPr id="3" name="Text Placeholder 2"/>
          <p:cNvSpPr>
            <a:spLocks noGrp="1"/>
          </p:cNvSpPr>
          <p:nvPr>
            <p:ph type="body" idx="4294967295"/>
          </p:nvPr>
        </p:nvSpPr>
        <p:spPr>
          <a:xfrm>
            <a:off x="1524000" y="1874838"/>
            <a:ext cx="7772400" cy="4495800"/>
          </a:xfrm>
        </p:spPr>
        <p:txBody>
          <a:bodyPr/>
          <a:lstStyle/>
          <a:p>
            <a:pPr marL="0" indent="0"/>
            <a:r>
              <a:rPr lang="en-US" dirty="0"/>
              <a:t> 	</a:t>
            </a:r>
          </a:p>
          <a:p>
            <a:pPr marL="0" indent="0"/>
            <a:r>
              <a:rPr lang="en-US" dirty="0"/>
              <a:t>	</a:t>
            </a:r>
            <a:r>
              <a:rPr lang="en-US" sz="3200" dirty="0"/>
              <a:t>Domain </a:t>
            </a:r>
          </a:p>
          <a:p>
            <a:pPr marL="0" indent="0"/>
            <a:endParaRPr lang="en-US" sz="800" dirty="0"/>
          </a:p>
          <a:p>
            <a:pPr marL="0" indent="0"/>
            <a:r>
              <a:rPr lang="en-US" sz="3200" dirty="0"/>
              <a:t> 		   Standard </a:t>
            </a:r>
          </a:p>
          <a:p>
            <a:pPr marL="0" indent="0">
              <a:lnSpc>
                <a:spcPct val="100000"/>
              </a:lnSpc>
            </a:pPr>
            <a:r>
              <a:rPr lang="en-US" sz="3200" dirty="0"/>
              <a:t>			    Measure  </a:t>
            </a:r>
          </a:p>
          <a:p>
            <a:pPr marL="0" indent="0">
              <a:lnSpc>
                <a:spcPct val="100000"/>
              </a:lnSpc>
            </a:pPr>
            <a:r>
              <a:rPr lang="en-US" sz="3200" dirty="0"/>
              <a:t>				      Documentation</a:t>
            </a:r>
          </a:p>
          <a:p>
            <a:pPr marL="0" indent="0">
              <a:lnSpc>
                <a:spcPct val="100000"/>
              </a:lnSpc>
            </a:pPr>
            <a:r>
              <a:rPr lang="en-US" sz="3200" dirty="0"/>
              <a:t>					        Guidance</a:t>
            </a:r>
          </a:p>
          <a:p>
            <a:pPr marL="2743200" lvl="8" indent="0">
              <a:lnSpc>
                <a:spcPct val="100000"/>
              </a:lnSpc>
              <a:buNone/>
            </a:pPr>
            <a:r>
              <a:rPr lang="en-US" sz="2450" dirty="0"/>
              <a:t>			     No. of Examples</a:t>
            </a:r>
          </a:p>
          <a:p>
            <a:pPr marL="2743200" lvl="8" indent="0">
              <a:lnSpc>
                <a:spcPct val="100000"/>
              </a:lnSpc>
              <a:buNone/>
            </a:pPr>
            <a:r>
              <a:rPr lang="en-US" sz="2450" dirty="0"/>
              <a:t>			     Timeframe</a:t>
            </a:r>
          </a:p>
        </p:txBody>
      </p:sp>
      <p:sp>
        <p:nvSpPr>
          <p:cNvPr id="5" name="Bent Arrow 4"/>
          <p:cNvSpPr/>
          <p:nvPr/>
        </p:nvSpPr>
        <p:spPr bwMode="auto">
          <a:xfrm flipV="1">
            <a:off x="5460492" y="4657220"/>
            <a:ext cx="661416" cy="533400"/>
          </a:xfrm>
          <a:prstGeom prst="bentArrow">
            <a:avLst>
              <a:gd name="adj1" fmla="val 23096"/>
              <a:gd name="adj2" fmla="val 25000"/>
              <a:gd name="adj3" fmla="val 25000"/>
              <a:gd name="adj4" fmla="val 43750"/>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buClrTx/>
            </a:pPr>
            <a:endParaRPr lang="en-US" sz="2400">
              <a:solidFill>
                <a:schemeClr val="tx1"/>
              </a:solidFill>
              <a:latin typeface="Arial" charset="0"/>
              <a:ea typeface="ヒラギノ角ゴ Pro W3" pitchFamily="-16" charset="-128"/>
            </a:endParaRPr>
          </a:p>
        </p:txBody>
      </p:sp>
      <p:sp>
        <p:nvSpPr>
          <p:cNvPr id="6" name="Bent Arrow 5"/>
          <p:cNvSpPr/>
          <p:nvPr/>
        </p:nvSpPr>
        <p:spPr bwMode="auto">
          <a:xfrm flipV="1">
            <a:off x="4648200" y="4058446"/>
            <a:ext cx="661416" cy="533400"/>
          </a:xfrm>
          <a:prstGeom prst="bentArrow">
            <a:avLst>
              <a:gd name="adj1" fmla="val 23096"/>
              <a:gd name="adj2" fmla="val 25000"/>
              <a:gd name="adj3" fmla="val 25000"/>
              <a:gd name="adj4" fmla="val 43750"/>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buClrTx/>
            </a:pPr>
            <a:endParaRPr lang="en-US" sz="2400">
              <a:solidFill>
                <a:schemeClr val="tx1"/>
              </a:solidFill>
              <a:latin typeface="Arial" charset="0"/>
              <a:ea typeface="ヒラギノ角ゴ Pro W3" pitchFamily="-16" charset="-128"/>
            </a:endParaRPr>
          </a:p>
        </p:txBody>
      </p:sp>
      <p:sp>
        <p:nvSpPr>
          <p:cNvPr id="7" name="Bent Arrow 6"/>
          <p:cNvSpPr/>
          <p:nvPr/>
        </p:nvSpPr>
        <p:spPr bwMode="auto">
          <a:xfrm flipV="1">
            <a:off x="3826363" y="3452698"/>
            <a:ext cx="661416" cy="533400"/>
          </a:xfrm>
          <a:prstGeom prst="bentArrow">
            <a:avLst>
              <a:gd name="adj1" fmla="val 23096"/>
              <a:gd name="adj2" fmla="val 25000"/>
              <a:gd name="adj3" fmla="val 25000"/>
              <a:gd name="adj4" fmla="val 43750"/>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buClrTx/>
            </a:pPr>
            <a:endParaRPr lang="en-US" sz="2400">
              <a:solidFill>
                <a:schemeClr val="tx1"/>
              </a:solidFill>
              <a:latin typeface="Arial" charset="0"/>
              <a:ea typeface="ヒラギノ角ゴ Pro W3" pitchFamily="-16" charset="-128"/>
            </a:endParaRPr>
          </a:p>
        </p:txBody>
      </p:sp>
      <p:sp>
        <p:nvSpPr>
          <p:cNvPr id="8" name="Bent Arrow 7"/>
          <p:cNvSpPr/>
          <p:nvPr/>
        </p:nvSpPr>
        <p:spPr bwMode="auto">
          <a:xfrm flipV="1">
            <a:off x="2993184" y="2855289"/>
            <a:ext cx="661416" cy="533400"/>
          </a:xfrm>
          <a:prstGeom prst="bentArrow">
            <a:avLst>
              <a:gd name="adj1" fmla="val 23096"/>
              <a:gd name="adj2" fmla="val 25000"/>
              <a:gd name="adj3" fmla="val 25000"/>
              <a:gd name="adj4" fmla="val 43750"/>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buClrTx/>
            </a:pPr>
            <a:endParaRPr lang="en-US" sz="2400">
              <a:solidFill>
                <a:schemeClr val="tx1"/>
              </a:solidFill>
              <a:latin typeface="Arial" charset="0"/>
              <a:ea typeface="ヒラギノ角ゴ Pro W3" pitchFamily="-16" charset="-128"/>
            </a:endParaRPr>
          </a:p>
        </p:txBody>
      </p:sp>
      <p:sp>
        <p:nvSpPr>
          <p:cNvPr id="9" name="Bent Arrow 8"/>
          <p:cNvSpPr/>
          <p:nvPr/>
        </p:nvSpPr>
        <p:spPr bwMode="auto">
          <a:xfrm rot="5400000" flipV="1">
            <a:off x="6111964" y="2378164"/>
            <a:ext cx="866320" cy="1692556"/>
          </a:xfrm>
          <a:prstGeom prst="bentArrow">
            <a:avLst>
              <a:gd name="adj1" fmla="val 14763"/>
              <a:gd name="adj2" fmla="val 25000"/>
              <a:gd name="adj3" fmla="val 19444"/>
              <a:gd name="adj4" fmla="val 43750"/>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buClrTx/>
            </a:pPr>
            <a:endParaRPr lang="en-US" sz="2400">
              <a:solidFill>
                <a:schemeClr val="tx1"/>
              </a:solidFill>
              <a:latin typeface="Arial" charset="0"/>
              <a:ea typeface="ヒラギノ角ゴ Pro W3" pitchFamily="-16" charset="-128"/>
            </a:endParaRPr>
          </a:p>
        </p:txBody>
      </p:sp>
      <p:sp>
        <p:nvSpPr>
          <p:cNvPr id="4" name="TextBox 3"/>
          <p:cNvSpPr txBox="1"/>
          <p:nvPr/>
        </p:nvSpPr>
        <p:spPr>
          <a:xfrm>
            <a:off x="7511808" y="2329016"/>
            <a:ext cx="2420947" cy="838200"/>
          </a:xfrm>
          <a:prstGeom prst="rect">
            <a:avLst/>
          </a:prstGeom>
        </p:spPr>
        <p:txBody>
          <a:bodyPr vert="horz" wrap="square" lIns="91440" tIns="45720" rIns="91440" bIns="45720" rtlCol="0" anchor="ctr">
            <a:noAutofit/>
          </a:bodyPr>
          <a:lstStyle/>
          <a:p>
            <a:pPr>
              <a:spcBef>
                <a:spcPct val="0"/>
              </a:spcBef>
              <a:buClrTx/>
            </a:pPr>
            <a:r>
              <a:rPr lang="en-US" sz="3200" kern="1200" dirty="0">
                <a:latin typeface="+mn-lt"/>
                <a:ea typeface="+mj-ea"/>
                <a:cs typeface="+mj-cs"/>
              </a:rPr>
              <a:t>Purpose</a:t>
            </a:r>
          </a:p>
          <a:p>
            <a:pPr>
              <a:spcBef>
                <a:spcPct val="0"/>
              </a:spcBef>
              <a:buClrTx/>
            </a:pPr>
            <a:r>
              <a:rPr lang="en-US" sz="3200" dirty="0">
                <a:latin typeface="+mn-lt"/>
                <a:ea typeface="+mj-ea"/>
                <a:cs typeface="+mj-cs"/>
              </a:rPr>
              <a:t>Significance</a:t>
            </a:r>
            <a:endParaRPr lang="en-US" sz="3200" kern="1200" dirty="0">
              <a:latin typeface="+mn-lt"/>
              <a:ea typeface="+mj-ea"/>
              <a:cs typeface="+mj-cs"/>
            </a:endParaRPr>
          </a:p>
        </p:txBody>
      </p:sp>
      <p:sp>
        <p:nvSpPr>
          <p:cNvPr id="10" name="Bent Arrow 9"/>
          <p:cNvSpPr/>
          <p:nvPr/>
        </p:nvSpPr>
        <p:spPr bwMode="auto">
          <a:xfrm flipV="1">
            <a:off x="6400800" y="5334000"/>
            <a:ext cx="737616" cy="533400"/>
          </a:xfrm>
          <a:prstGeom prst="bentArrow">
            <a:avLst>
              <a:gd name="adj1" fmla="val 23096"/>
              <a:gd name="adj2" fmla="val 25000"/>
              <a:gd name="adj3" fmla="val 25000"/>
              <a:gd name="adj4" fmla="val 43750"/>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buClrTx/>
            </a:pPr>
            <a:endParaRPr lang="en-US" sz="2400">
              <a:solidFill>
                <a:schemeClr val="tx1"/>
              </a:solidFill>
              <a:latin typeface="Arial" charset="0"/>
              <a:ea typeface="ヒラギノ角ゴ Pro W3" pitchFamily="-16" charset="-128"/>
            </a:endParaRPr>
          </a:p>
        </p:txBody>
      </p:sp>
    </p:spTree>
    <p:extLst>
      <p:ext uri="{BB962C8B-B14F-4D97-AF65-F5344CB8AC3E}">
        <p14:creationId xmlns:p14="http://schemas.microsoft.com/office/powerpoint/2010/main" val="13136516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dirty="0"/>
              <a:t>Twelve Domains</a:t>
            </a:r>
          </a:p>
        </p:txBody>
      </p:sp>
      <p:sp>
        <p:nvSpPr>
          <p:cNvPr id="3" name="Content Placeholder 2"/>
          <p:cNvSpPr>
            <a:spLocks noGrp="1"/>
          </p:cNvSpPr>
          <p:nvPr>
            <p:ph type="body" idx="1"/>
          </p:nvPr>
        </p:nvSpPr>
        <p:spPr/>
        <p:txBody>
          <a:bodyPr>
            <a:normAutofit/>
          </a:bodyPr>
          <a:lstStyle/>
          <a:p>
            <a:pPr indent="-457200">
              <a:buFont typeface="+mj-lt"/>
              <a:buAutoNum type="arabicPeriod"/>
            </a:pPr>
            <a:r>
              <a:rPr lang="en-US" dirty="0">
                <a:solidFill>
                  <a:schemeClr val="tx1"/>
                </a:solidFill>
              </a:rPr>
              <a:t>Conduct assessments focused on population health status and health issues facing the community </a:t>
            </a:r>
          </a:p>
          <a:p>
            <a:pPr indent="-457200">
              <a:buFont typeface="+mj-lt"/>
              <a:buAutoNum type="arabicPeriod"/>
            </a:pPr>
            <a:r>
              <a:rPr lang="en-US" dirty="0">
                <a:solidFill>
                  <a:schemeClr val="tx1"/>
                </a:solidFill>
              </a:rPr>
              <a:t>Investigate health problems and environmental public health hazards to protect the community </a:t>
            </a:r>
          </a:p>
          <a:p>
            <a:pPr indent="-457200">
              <a:buFont typeface="+mj-lt"/>
              <a:buAutoNum type="arabicPeriod"/>
            </a:pPr>
            <a:r>
              <a:rPr lang="en-US" dirty="0">
                <a:solidFill>
                  <a:schemeClr val="tx1"/>
                </a:solidFill>
              </a:rPr>
              <a:t>Inform and educate about public health issues and functions </a:t>
            </a:r>
          </a:p>
          <a:p>
            <a:pPr indent="-457200">
              <a:buFont typeface="+mj-lt"/>
              <a:buAutoNum type="arabicPeriod"/>
            </a:pPr>
            <a:r>
              <a:rPr lang="en-US" dirty="0">
                <a:solidFill>
                  <a:schemeClr val="tx1"/>
                </a:solidFill>
              </a:rPr>
              <a:t>Engage with the community to identify and solve health problems</a:t>
            </a:r>
          </a:p>
          <a:p>
            <a:pPr indent="-457200">
              <a:buFont typeface="+mj-lt"/>
              <a:buAutoNum type="arabicPeriod"/>
            </a:pPr>
            <a:r>
              <a:rPr lang="en-US" dirty="0">
                <a:solidFill>
                  <a:schemeClr val="tx1"/>
                </a:solidFill>
              </a:rPr>
              <a:t>Develop public health policies and plans</a:t>
            </a:r>
          </a:p>
          <a:p>
            <a:pPr indent="-457200">
              <a:buFont typeface="+mj-lt"/>
              <a:buAutoNum type="arabicPeriod"/>
            </a:pPr>
            <a:r>
              <a:rPr lang="en-US" dirty="0">
                <a:solidFill>
                  <a:schemeClr val="tx1"/>
                </a:solidFill>
              </a:rPr>
              <a:t>Enforce public health laws and regulations</a:t>
            </a:r>
          </a:p>
          <a:p>
            <a:pPr indent="-457200">
              <a:buFont typeface="+mj-lt"/>
              <a:buAutoNum type="arabicPeriod"/>
            </a:pPr>
            <a:r>
              <a:rPr lang="en-US" dirty="0">
                <a:solidFill>
                  <a:schemeClr val="tx1"/>
                </a:solidFill>
              </a:rPr>
              <a:t>Promote strategies to improve access to healthcare services</a:t>
            </a:r>
          </a:p>
          <a:p>
            <a:pPr indent="-457200">
              <a:buFont typeface="+mj-lt"/>
              <a:buAutoNum type="arabicPeriod"/>
            </a:pPr>
            <a:r>
              <a:rPr lang="en-US" dirty="0">
                <a:solidFill>
                  <a:schemeClr val="tx1"/>
                </a:solidFill>
              </a:rPr>
              <a:t>Maintain a competent public health workforce</a:t>
            </a:r>
          </a:p>
          <a:p>
            <a:pPr indent="-457200">
              <a:buFont typeface="+mj-lt"/>
              <a:buAutoNum type="arabicPeriod"/>
            </a:pPr>
            <a:r>
              <a:rPr lang="en-US" dirty="0">
                <a:solidFill>
                  <a:schemeClr val="tx1"/>
                </a:solidFill>
              </a:rPr>
              <a:t>Evaluate and continuously improve processes, programs, and interventions</a:t>
            </a:r>
          </a:p>
          <a:p>
            <a:pPr indent="-457200">
              <a:buFont typeface="+mj-lt"/>
              <a:buAutoNum type="arabicPeriod"/>
            </a:pPr>
            <a:r>
              <a:rPr lang="en-US" dirty="0">
                <a:solidFill>
                  <a:schemeClr val="tx1"/>
                </a:solidFill>
              </a:rPr>
              <a:t>Contribute to and apply the evidence base of public health</a:t>
            </a:r>
          </a:p>
          <a:p>
            <a:pPr indent="-457200">
              <a:buFont typeface="+mj-lt"/>
              <a:buAutoNum type="arabicPeriod"/>
            </a:pPr>
            <a:r>
              <a:rPr lang="en-US" dirty="0">
                <a:solidFill>
                  <a:schemeClr val="tx1"/>
                </a:solidFill>
              </a:rPr>
              <a:t>Maintain administrative and management capacity</a:t>
            </a:r>
          </a:p>
          <a:p>
            <a:pPr indent="-457200">
              <a:buFont typeface="+mj-lt"/>
              <a:buAutoNum type="arabicPeriod"/>
            </a:pPr>
            <a:r>
              <a:rPr lang="en-US" dirty="0">
                <a:solidFill>
                  <a:schemeClr val="tx1"/>
                </a:solidFill>
              </a:rPr>
              <a:t>Build a strong and effective relationship with governing entity</a:t>
            </a:r>
          </a:p>
          <a:p>
            <a:endParaRPr lang="en-US" dirty="0">
              <a:solidFill>
                <a:schemeClr val="tx1"/>
              </a:solidFill>
            </a:endParaRPr>
          </a:p>
        </p:txBody>
      </p:sp>
    </p:spTree>
    <p:extLst>
      <p:ext uri="{BB962C8B-B14F-4D97-AF65-F5344CB8AC3E}">
        <p14:creationId xmlns:p14="http://schemas.microsoft.com/office/powerpoint/2010/main" val="18818073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dirty="0"/>
              <a:t>Measures for:</a:t>
            </a:r>
          </a:p>
        </p:txBody>
      </p:sp>
      <p:sp>
        <p:nvSpPr>
          <p:cNvPr id="3" name="Content Placeholder 2"/>
          <p:cNvSpPr>
            <a:spLocks noGrp="1"/>
          </p:cNvSpPr>
          <p:nvPr>
            <p:ph type="body" idx="1"/>
          </p:nvPr>
        </p:nvSpPr>
        <p:spPr/>
        <p:txBody>
          <a:bodyPr>
            <a:normAutofit/>
          </a:bodyPr>
          <a:lstStyle/>
          <a:p>
            <a:pPr>
              <a:buFont typeface="Wingdings 3" panose="05040102010807070707" pitchFamily="18" charset="2"/>
              <a:buChar char="´"/>
            </a:pPr>
            <a:r>
              <a:rPr lang="en-US" sz="4000" dirty="0">
                <a:solidFill>
                  <a:schemeClr val="tx1"/>
                </a:solidFill>
              </a:rPr>
              <a:t>All health departments - “A”</a:t>
            </a:r>
          </a:p>
          <a:p>
            <a:pPr>
              <a:buFont typeface="Wingdings 3" panose="05040102010807070707" pitchFamily="18" charset="2"/>
              <a:buChar char="´"/>
            </a:pPr>
            <a:r>
              <a:rPr lang="en-US" sz="4000" dirty="0">
                <a:solidFill>
                  <a:schemeClr val="tx1"/>
                </a:solidFill>
              </a:rPr>
              <a:t>Tribal health departments are “T”</a:t>
            </a:r>
          </a:p>
          <a:p>
            <a:pPr>
              <a:buFont typeface="Wingdings 3" panose="05040102010807070707" pitchFamily="18" charset="2"/>
              <a:buChar char="´"/>
            </a:pPr>
            <a:r>
              <a:rPr lang="en-US" sz="4000" dirty="0">
                <a:solidFill>
                  <a:schemeClr val="tx1"/>
                </a:solidFill>
              </a:rPr>
              <a:t>State health departments are “S”</a:t>
            </a:r>
          </a:p>
          <a:p>
            <a:pPr>
              <a:buFont typeface="Wingdings 3" panose="05040102010807070707" pitchFamily="18" charset="2"/>
              <a:buChar char="´"/>
            </a:pPr>
            <a:r>
              <a:rPr lang="en-US" sz="4000" dirty="0">
                <a:solidFill>
                  <a:schemeClr val="tx1"/>
                </a:solidFill>
              </a:rPr>
              <a:t>Local health departments are “L”</a:t>
            </a:r>
          </a:p>
          <a:p>
            <a:pPr marL="0" indent="0"/>
            <a:endParaRPr lang="en-US" sz="4000" dirty="0">
              <a:solidFill>
                <a:schemeClr val="tx1"/>
              </a:solidFill>
            </a:endParaRPr>
          </a:p>
        </p:txBody>
      </p:sp>
    </p:spTree>
    <p:extLst>
      <p:ext uri="{BB962C8B-B14F-4D97-AF65-F5344CB8AC3E}">
        <p14:creationId xmlns:p14="http://schemas.microsoft.com/office/powerpoint/2010/main" val="34341911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dirty="0"/>
              <a:t>Documentation Submission</a:t>
            </a:r>
          </a:p>
        </p:txBody>
      </p:sp>
      <p:sp>
        <p:nvSpPr>
          <p:cNvPr id="3" name="Content Placeholder 2"/>
          <p:cNvSpPr>
            <a:spLocks noGrp="1"/>
          </p:cNvSpPr>
          <p:nvPr>
            <p:ph type="body" idx="1"/>
          </p:nvPr>
        </p:nvSpPr>
        <p:spPr/>
        <p:txBody>
          <a:bodyPr>
            <a:normAutofit/>
          </a:bodyPr>
          <a:lstStyle/>
          <a:p>
            <a:pPr>
              <a:buFont typeface="Wingdings 3" panose="05040102010807070707" pitchFamily="18" charset="2"/>
              <a:buChar char="´"/>
            </a:pPr>
            <a:r>
              <a:rPr lang="en-US" sz="4000" dirty="0">
                <a:solidFill>
                  <a:schemeClr val="tx1"/>
                </a:solidFill>
              </a:rPr>
              <a:t>Access</a:t>
            </a:r>
          </a:p>
          <a:p>
            <a:pPr>
              <a:buFont typeface="Wingdings 3" panose="05040102010807070707" pitchFamily="18" charset="2"/>
              <a:buChar char="´"/>
            </a:pPr>
            <a:r>
              <a:rPr lang="en-US" sz="4000" dirty="0">
                <a:solidFill>
                  <a:schemeClr val="tx1"/>
                </a:solidFill>
              </a:rPr>
              <a:t>One-Year</a:t>
            </a:r>
          </a:p>
          <a:p>
            <a:pPr>
              <a:buFont typeface="Wingdings 3" panose="05040102010807070707" pitchFamily="18" charset="2"/>
              <a:buChar char="´"/>
            </a:pPr>
            <a:r>
              <a:rPr lang="en-US" sz="4000" dirty="0">
                <a:solidFill>
                  <a:schemeClr val="tx1"/>
                </a:solidFill>
              </a:rPr>
              <a:t>Applicant In-Person Learning Event</a:t>
            </a:r>
          </a:p>
        </p:txBody>
      </p:sp>
    </p:spTree>
    <p:extLst>
      <p:ext uri="{BB962C8B-B14F-4D97-AF65-F5344CB8AC3E}">
        <p14:creationId xmlns:p14="http://schemas.microsoft.com/office/powerpoint/2010/main" val="7766462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dirty="0"/>
              <a:t>The Site Visit</a:t>
            </a:r>
          </a:p>
        </p:txBody>
      </p:sp>
      <p:sp>
        <p:nvSpPr>
          <p:cNvPr id="3" name="Content Placeholder 2"/>
          <p:cNvSpPr>
            <a:spLocks noGrp="1"/>
          </p:cNvSpPr>
          <p:nvPr>
            <p:ph type="body" idx="1"/>
          </p:nvPr>
        </p:nvSpPr>
        <p:spPr/>
        <p:txBody>
          <a:bodyPr/>
          <a:lstStyle/>
          <a:p>
            <a:pPr>
              <a:buFont typeface="Wingdings 3" panose="05040102010807070707" pitchFamily="18" charset="2"/>
              <a:buChar char="´"/>
            </a:pPr>
            <a:r>
              <a:rPr lang="en-US" sz="4000" dirty="0">
                <a:solidFill>
                  <a:schemeClr val="tx1"/>
                </a:solidFill>
              </a:rPr>
              <a:t>Documentation review</a:t>
            </a:r>
          </a:p>
          <a:p>
            <a:pPr>
              <a:buFont typeface="Wingdings 3" panose="05040102010807070707" pitchFamily="18" charset="2"/>
              <a:buChar char="´"/>
            </a:pPr>
            <a:r>
              <a:rPr lang="en-US" sz="4000" dirty="0">
                <a:solidFill>
                  <a:schemeClr val="tx1"/>
                </a:solidFill>
              </a:rPr>
              <a:t>2-3 days</a:t>
            </a:r>
          </a:p>
          <a:p>
            <a:pPr>
              <a:buFont typeface="Wingdings 3" panose="05040102010807070707" pitchFamily="18" charset="2"/>
              <a:buChar char="´"/>
            </a:pPr>
            <a:r>
              <a:rPr lang="en-US" sz="4000" dirty="0">
                <a:solidFill>
                  <a:schemeClr val="tx1"/>
                </a:solidFill>
              </a:rPr>
              <a:t>Peer team of 3</a:t>
            </a:r>
          </a:p>
          <a:p>
            <a:pPr>
              <a:buFont typeface="Wingdings 3" panose="05040102010807070707" pitchFamily="18" charset="2"/>
              <a:buChar char="´"/>
            </a:pPr>
            <a:r>
              <a:rPr lang="en-US" sz="4000" dirty="0">
                <a:solidFill>
                  <a:schemeClr val="tx1"/>
                </a:solidFill>
              </a:rPr>
              <a:t>Site Visit Report</a:t>
            </a:r>
          </a:p>
          <a:p>
            <a:pPr>
              <a:buFont typeface="Wingdings 3" panose="05040102010807070707" pitchFamily="18" charset="2"/>
              <a:buChar char="´"/>
            </a:pPr>
            <a:endParaRPr lang="en-US" dirty="0">
              <a:solidFill>
                <a:schemeClr val="tx1"/>
              </a:solidFill>
            </a:endParaRPr>
          </a:p>
        </p:txBody>
      </p:sp>
    </p:spTree>
    <p:extLst>
      <p:ext uri="{BB962C8B-B14F-4D97-AF65-F5344CB8AC3E}">
        <p14:creationId xmlns:p14="http://schemas.microsoft.com/office/powerpoint/2010/main" val="25779260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dirty="0"/>
              <a:t>Accreditation Decision</a:t>
            </a:r>
          </a:p>
        </p:txBody>
      </p:sp>
      <p:sp>
        <p:nvSpPr>
          <p:cNvPr id="3" name="Content Placeholder 2"/>
          <p:cNvSpPr>
            <a:spLocks noGrp="1"/>
          </p:cNvSpPr>
          <p:nvPr>
            <p:ph type="body" idx="1"/>
          </p:nvPr>
        </p:nvSpPr>
        <p:spPr/>
        <p:txBody>
          <a:bodyPr>
            <a:normAutofit/>
          </a:bodyPr>
          <a:lstStyle/>
          <a:p>
            <a:pPr>
              <a:buFont typeface="Wingdings 3" panose="05040102010807070707" pitchFamily="18" charset="2"/>
              <a:buChar char="´"/>
            </a:pPr>
            <a:r>
              <a:rPr lang="en-US" sz="4000" dirty="0">
                <a:solidFill>
                  <a:schemeClr val="tx1"/>
                </a:solidFill>
              </a:rPr>
              <a:t>Accreditation Committee</a:t>
            </a:r>
          </a:p>
          <a:p>
            <a:pPr>
              <a:buFont typeface="Wingdings 3" panose="05040102010807070707" pitchFamily="18" charset="2"/>
              <a:buChar char="´"/>
            </a:pPr>
            <a:r>
              <a:rPr lang="en-US" sz="4000" dirty="0">
                <a:solidFill>
                  <a:schemeClr val="tx1"/>
                </a:solidFill>
              </a:rPr>
              <a:t>Decisions sent – writing &amp; email</a:t>
            </a:r>
          </a:p>
          <a:p>
            <a:pPr>
              <a:buFont typeface="Wingdings 3" panose="05040102010807070707" pitchFamily="18" charset="2"/>
              <a:buChar char="´"/>
            </a:pPr>
            <a:r>
              <a:rPr lang="en-US" sz="4000">
                <a:solidFill>
                  <a:schemeClr val="tx1"/>
                </a:solidFill>
              </a:rPr>
              <a:t>Two Decisions = Accredited or ACAR</a:t>
            </a:r>
          </a:p>
          <a:p>
            <a:pPr marL="114300" indent="0">
              <a:buNone/>
            </a:pPr>
            <a:endParaRPr lang="en-US" sz="4000" dirty="0">
              <a:solidFill>
                <a:schemeClr val="tx1"/>
              </a:solidFill>
            </a:endParaRPr>
          </a:p>
        </p:txBody>
      </p:sp>
    </p:spTree>
    <p:extLst>
      <p:ext uri="{BB962C8B-B14F-4D97-AF65-F5344CB8AC3E}">
        <p14:creationId xmlns:p14="http://schemas.microsoft.com/office/powerpoint/2010/main" val="29765121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dirty="0"/>
              <a:t>Introduction – What it Takes</a:t>
            </a:r>
          </a:p>
        </p:txBody>
      </p:sp>
      <p:sp>
        <p:nvSpPr>
          <p:cNvPr id="3" name="Content Placeholder 2"/>
          <p:cNvSpPr>
            <a:spLocks noGrp="1"/>
          </p:cNvSpPr>
          <p:nvPr>
            <p:ph type="body" idx="1"/>
          </p:nvPr>
        </p:nvSpPr>
        <p:spPr/>
        <p:txBody>
          <a:bodyPr>
            <a:normAutofit/>
          </a:bodyPr>
          <a:lstStyle/>
          <a:p>
            <a:pPr>
              <a:buFont typeface="Wingdings 3" panose="05040102010807070707" pitchFamily="18" charset="2"/>
              <a:buChar char=""/>
            </a:pPr>
            <a:r>
              <a:rPr lang="en-US" sz="4000" dirty="0">
                <a:solidFill>
                  <a:schemeClr val="tx1"/>
                </a:solidFill>
              </a:rPr>
              <a:t>Support</a:t>
            </a:r>
          </a:p>
          <a:p>
            <a:pPr>
              <a:buFont typeface="Wingdings 3" panose="05040102010807070707" pitchFamily="18" charset="2"/>
              <a:buChar char=""/>
            </a:pPr>
            <a:r>
              <a:rPr lang="en-US" sz="4000" dirty="0">
                <a:solidFill>
                  <a:schemeClr val="tx1"/>
                </a:solidFill>
              </a:rPr>
              <a:t>Involvement</a:t>
            </a:r>
          </a:p>
          <a:p>
            <a:pPr>
              <a:buFont typeface="Wingdings 3" panose="05040102010807070707" pitchFamily="18" charset="2"/>
              <a:buChar char=""/>
            </a:pPr>
            <a:r>
              <a:rPr lang="en-US" sz="4000" dirty="0">
                <a:solidFill>
                  <a:schemeClr val="tx1"/>
                </a:solidFill>
              </a:rPr>
              <a:t>Time</a:t>
            </a:r>
          </a:p>
          <a:p>
            <a:pPr>
              <a:buFont typeface="Wingdings 3" panose="05040102010807070707" pitchFamily="18" charset="2"/>
              <a:buChar char=""/>
            </a:pPr>
            <a:r>
              <a:rPr lang="en-US" sz="4000" dirty="0">
                <a:solidFill>
                  <a:schemeClr val="tx1"/>
                </a:solidFill>
              </a:rPr>
              <a:t>Recognition</a:t>
            </a:r>
          </a:p>
        </p:txBody>
      </p:sp>
    </p:spTree>
    <p:extLst>
      <p:ext uri="{BB962C8B-B14F-4D97-AF65-F5344CB8AC3E}">
        <p14:creationId xmlns:p14="http://schemas.microsoft.com/office/powerpoint/2010/main" val="32870834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dirty="0"/>
              <a:t>PHAB can help with:</a:t>
            </a:r>
          </a:p>
        </p:txBody>
      </p:sp>
      <p:sp>
        <p:nvSpPr>
          <p:cNvPr id="3" name="Content Placeholder 2"/>
          <p:cNvSpPr>
            <a:spLocks noGrp="1"/>
          </p:cNvSpPr>
          <p:nvPr>
            <p:ph type="body" idx="1"/>
          </p:nvPr>
        </p:nvSpPr>
        <p:spPr/>
        <p:txBody>
          <a:bodyPr>
            <a:normAutofit/>
          </a:bodyPr>
          <a:lstStyle/>
          <a:p>
            <a:pPr>
              <a:buFont typeface="Wingdings 3" panose="05040102010807070707" pitchFamily="18" charset="2"/>
              <a:buChar char="´"/>
            </a:pPr>
            <a:r>
              <a:rPr lang="en-US" sz="4000" dirty="0">
                <a:solidFill>
                  <a:schemeClr val="tx1"/>
                </a:solidFill>
              </a:rPr>
              <a:t>Process</a:t>
            </a:r>
          </a:p>
          <a:p>
            <a:pPr>
              <a:buFont typeface="Wingdings 3" panose="05040102010807070707" pitchFamily="18" charset="2"/>
              <a:buChar char="´"/>
            </a:pPr>
            <a:r>
              <a:rPr lang="en-US" sz="4000" dirty="0">
                <a:solidFill>
                  <a:schemeClr val="tx1"/>
                </a:solidFill>
              </a:rPr>
              <a:t>Interpretation</a:t>
            </a:r>
          </a:p>
          <a:p>
            <a:pPr>
              <a:buFont typeface="Wingdings 3" panose="05040102010807070707" pitchFamily="18" charset="2"/>
              <a:buChar char="´"/>
            </a:pPr>
            <a:r>
              <a:rPr lang="en-US" sz="4000" i="1" dirty="0">
                <a:solidFill>
                  <a:schemeClr val="tx1"/>
                </a:solidFill>
              </a:rPr>
              <a:t>e</a:t>
            </a:r>
            <a:r>
              <a:rPr lang="en-US" sz="4000" dirty="0">
                <a:solidFill>
                  <a:schemeClr val="tx1"/>
                </a:solidFill>
              </a:rPr>
              <a:t>-PHAB</a:t>
            </a:r>
          </a:p>
          <a:p>
            <a:pPr>
              <a:buFont typeface="Wingdings 3" panose="05040102010807070707" pitchFamily="18" charset="2"/>
              <a:buChar char="´"/>
            </a:pPr>
            <a:r>
              <a:rPr lang="en-US" sz="4000" dirty="0">
                <a:solidFill>
                  <a:schemeClr val="tx1"/>
                </a:solidFill>
              </a:rPr>
              <a:t>Material</a:t>
            </a:r>
          </a:p>
          <a:p>
            <a:pPr>
              <a:buFont typeface="Wingdings 3" panose="05040102010807070707" pitchFamily="18" charset="2"/>
              <a:buChar char="´"/>
            </a:pPr>
            <a:r>
              <a:rPr lang="en-US" sz="4000" dirty="0">
                <a:solidFill>
                  <a:schemeClr val="tx1"/>
                </a:solidFill>
              </a:rPr>
              <a:t>Education</a:t>
            </a:r>
          </a:p>
        </p:txBody>
      </p:sp>
    </p:spTree>
    <p:extLst>
      <p:ext uri="{BB962C8B-B14F-4D97-AF65-F5344CB8AC3E}">
        <p14:creationId xmlns:p14="http://schemas.microsoft.com/office/powerpoint/2010/main" val="2642010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dirty="0"/>
              <a:t>Technical Assistance</a:t>
            </a:r>
          </a:p>
        </p:txBody>
      </p:sp>
      <p:sp>
        <p:nvSpPr>
          <p:cNvPr id="3" name="Content Placeholder 2"/>
          <p:cNvSpPr>
            <a:spLocks noGrp="1"/>
          </p:cNvSpPr>
          <p:nvPr>
            <p:ph type="body" idx="1"/>
          </p:nvPr>
        </p:nvSpPr>
        <p:spPr>
          <a:xfrm>
            <a:off x="415600" y="1536633"/>
            <a:ext cx="11090600" cy="4555200"/>
          </a:xfrm>
        </p:spPr>
        <p:txBody>
          <a:bodyPr>
            <a:normAutofit fontScale="92500"/>
          </a:bodyPr>
          <a:lstStyle/>
          <a:p>
            <a:pPr>
              <a:buFont typeface="Wingdings 3" panose="05040102010807070707" pitchFamily="18" charset="2"/>
              <a:buChar char="´"/>
            </a:pPr>
            <a:r>
              <a:rPr lang="en-US" sz="2800" dirty="0">
                <a:solidFill>
                  <a:schemeClr val="tx1"/>
                </a:solidFill>
              </a:rPr>
              <a:t>Association of State and Territorial Health Officials (ASTHO): www.astho.org</a:t>
            </a:r>
          </a:p>
          <a:p>
            <a:pPr>
              <a:buFont typeface="Wingdings 3" panose="05040102010807070707" pitchFamily="18" charset="2"/>
              <a:buChar char="´"/>
            </a:pPr>
            <a:r>
              <a:rPr lang="en-US" sz="2800" dirty="0">
                <a:solidFill>
                  <a:schemeClr val="tx1"/>
                </a:solidFill>
              </a:rPr>
              <a:t>National Association of County and City Health Officials (NACCHO): www.naccho.org</a:t>
            </a:r>
          </a:p>
          <a:p>
            <a:pPr>
              <a:buFont typeface="Wingdings 3" panose="05040102010807070707" pitchFamily="18" charset="2"/>
              <a:buChar char="´"/>
            </a:pPr>
            <a:r>
              <a:rPr lang="en-US" sz="2800" dirty="0">
                <a:solidFill>
                  <a:schemeClr val="tx1"/>
                </a:solidFill>
              </a:rPr>
              <a:t>National Association of Local Boards of Health (NALBOH): www.nalboh.org</a:t>
            </a:r>
          </a:p>
          <a:p>
            <a:pPr>
              <a:buFont typeface="Wingdings 3" panose="05040102010807070707" pitchFamily="18" charset="2"/>
              <a:buChar char="´"/>
            </a:pPr>
            <a:r>
              <a:rPr lang="en-US" sz="2800" dirty="0">
                <a:solidFill>
                  <a:schemeClr val="tx1"/>
                </a:solidFill>
              </a:rPr>
              <a:t>National Indian Health Board (NIHB): www.nihb.org</a:t>
            </a:r>
          </a:p>
          <a:p>
            <a:pPr>
              <a:buFont typeface="Wingdings 3" panose="05040102010807070707" pitchFamily="18" charset="2"/>
              <a:buChar char="´"/>
            </a:pPr>
            <a:r>
              <a:rPr lang="en-US" sz="2800" dirty="0">
                <a:solidFill>
                  <a:schemeClr val="tx1"/>
                </a:solidFill>
              </a:rPr>
              <a:t>National Network of Public Health Institutes (NNPHI): www.nnphi.org</a:t>
            </a:r>
          </a:p>
          <a:p>
            <a:pPr>
              <a:buFont typeface="Wingdings 3" panose="05040102010807070707" pitchFamily="18" charset="2"/>
              <a:buChar char="´"/>
            </a:pPr>
            <a:r>
              <a:rPr lang="en-US" sz="2800" dirty="0">
                <a:solidFill>
                  <a:schemeClr val="tx1"/>
                </a:solidFill>
              </a:rPr>
              <a:t>Public Health Foundation (PHF): www.phf.org</a:t>
            </a:r>
          </a:p>
          <a:p>
            <a:pPr>
              <a:buFont typeface="Wingdings 3" panose="05040102010807070707" pitchFamily="18" charset="2"/>
              <a:buChar char="´"/>
            </a:pPr>
            <a:endParaRPr lang="en-US" dirty="0">
              <a:solidFill>
                <a:schemeClr val="tx1"/>
              </a:solidFill>
            </a:endParaRPr>
          </a:p>
          <a:p>
            <a:pPr>
              <a:buFont typeface="Wingdings 3" panose="05040102010807070707" pitchFamily="18" charset="2"/>
              <a:buChar char="´"/>
            </a:pPr>
            <a:endParaRPr lang="en-US" dirty="0">
              <a:solidFill>
                <a:schemeClr val="tx1"/>
              </a:solidFill>
            </a:endParaRPr>
          </a:p>
        </p:txBody>
      </p:sp>
    </p:spTree>
    <p:extLst>
      <p:ext uri="{BB962C8B-B14F-4D97-AF65-F5344CB8AC3E}">
        <p14:creationId xmlns:p14="http://schemas.microsoft.com/office/powerpoint/2010/main" val="5292298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dirty="0"/>
              <a:t>Resources </a:t>
            </a:r>
          </a:p>
        </p:txBody>
      </p:sp>
      <p:sp>
        <p:nvSpPr>
          <p:cNvPr id="3" name="Content Placeholder 2"/>
          <p:cNvSpPr>
            <a:spLocks noGrp="1"/>
          </p:cNvSpPr>
          <p:nvPr>
            <p:ph type="body" idx="1"/>
          </p:nvPr>
        </p:nvSpPr>
        <p:spPr/>
        <p:txBody>
          <a:bodyPr>
            <a:noAutofit/>
          </a:bodyPr>
          <a:lstStyle/>
          <a:p>
            <a:pPr>
              <a:buFont typeface="Wingdings 3" panose="05040102010807070707" pitchFamily="18" charset="2"/>
              <a:buChar char="´"/>
            </a:pPr>
            <a:r>
              <a:rPr lang="en-US" sz="2400" dirty="0">
                <a:solidFill>
                  <a:schemeClr val="tx1"/>
                </a:solidFill>
              </a:rPr>
              <a:t>PHAB Guide to National Public Health Department Accreditation</a:t>
            </a:r>
          </a:p>
          <a:p>
            <a:pPr>
              <a:buFont typeface="Wingdings 3" panose="05040102010807070707" pitchFamily="18" charset="2"/>
              <a:buChar char="´"/>
            </a:pPr>
            <a:r>
              <a:rPr lang="en-US" sz="2400" dirty="0">
                <a:solidFill>
                  <a:schemeClr val="tx1"/>
                </a:solidFill>
              </a:rPr>
              <a:t>PHAB National Public Health Department Accreditation Readiness Checklists</a:t>
            </a:r>
          </a:p>
          <a:p>
            <a:pPr>
              <a:buFont typeface="Wingdings 3" panose="05040102010807070707" pitchFamily="18" charset="2"/>
              <a:buChar char="´"/>
            </a:pPr>
            <a:r>
              <a:rPr lang="en-US" sz="2400" dirty="0">
                <a:solidFill>
                  <a:schemeClr val="tx1"/>
                </a:solidFill>
              </a:rPr>
              <a:t>PHAB Fee Schedule</a:t>
            </a:r>
          </a:p>
          <a:p>
            <a:pPr>
              <a:buFont typeface="Wingdings 3" panose="05040102010807070707" pitchFamily="18" charset="2"/>
              <a:buChar char="´"/>
            </a:pPr>
            <a:r>
              <a:rPr lang="en-US" sz="2400" dirty="0">
                <a:solidFill>
                  <a:schemeClr val="tx1"/>
                </a:solidFill>
              </a:rPr>
              <a:t>PHAB Standards and Measures Version 1.5</a:t>
            </a:r>
          </a:p>
          <a:p>
            <a:pPr>
              <a:buFont typeface="Wingdings 3" panose="05040102010807070707" pitchFamily="18" charset="2"/>
              <a:buChar char="´"/>
            </a:pPr>
            <a:r>
              <a:rPr lang="en-US" sz="2400" dirty="0">
                <a:solidFill>
                  <a:schemeClr val="tx1"/>
                </a:solidFill>
              </a:rPr>
              <a:t>PHAB Standards and Measures Documentation Selection Spreadsheet (Excel) </a:t>
            </a:r>
          </a:p>
          <a:p>
            <a:pPr>
              <a:buFont typeface="Wingdings 3" panose="05040102010807070707" pitchFamily="18" charset="2"/>
              <a:buChar char="´"/>
            </a:pPr>
            <a:r>
              <a:rPr lang="en-US" sz="2400" dirty="0">
                <a:solidFill>
                  <a:schemeClr val="tx1"/>
                </a:solidFill>
              </a:rPr>
              <a:t>Accreditation Coordinator Handbook</a:t>
            </a:r>
          </a:p>
          <a:p>
            <a:pPr marL="0" indent="0" algn="ctr">
              <a:buNone/>
            </a:pPr>
            <a:endParaRPr lang="en-US" sz="2800" dirty="0">
              <a:solidFill>
                <a:schemeClr val="tx1"/>
              </a:solidFill>
            </a:endParaRPr>
          </a:p>
          <a:p>
            <a:pPr marL="0" indent="0" algn="ctr">
              <a:buNone/>
            </a:pPr>
            <a:endParaRPr lang="en-US" sz="2800" dirty="0">
              <a:solidFill>
                <a:schemeClr val="tx1"/>
              </a:solidFill>
            </a:endParaRPr>
          </a:p>
          <a:p>
            <a:pPr marL="0" indent="0" algn="ctr">
              <a:buNone/>
            </a:pPr>
            <a:r>
              <a:rPr lang="en-US" sz="2800" dirty="0">
                <a:solidFill>
                  <a:schemeClr val="tx1"/>
                </a:solidFill>
                <a:hlinkClick r:id="rId3">
                  <a:extLst>
                    <a:ext uri="{A12FA001-AC4F-418D-AE19-62706E023703}">
                      <ahyp:hlinkClr xmlns:ahyp="http://schemas.microsoft.com/office/drawing/2018/hyperlinkcolor" val="tx"/>
                    </a:ext>
                  </a:extLst>
                </a:hlinkClick>
              </a:rPr>
              <a:t>www.phaboard.org</a:t>
            </a:r>
            <a:r>
              <a:rPr lang="en-US" sz="2800" dirty="0">
                <a:solidFill>
                  <a:schemeClr val="tx1"/>
                </a:solidFill>
              </a:rPr>
              <a:t> </a:t>
            </a:r>
          </a:p>
        </p:txBody>
      </p:sp>
    </p:spTree>
    <p:extLst>
      <p:ext uri="{BB962C8B-B14F-4D97-AF65-F5344CB8AC3E}">
        <p14:creationId xmlns:p14="http://schemas.microsoft.com/office/powerpoint/2010/main" val="12681953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2743200"/>
            <a:ext cx="8991600" cy="3733800"/>
          </a:xfrm>
        </p:spPr>
        <p:txBody>
          <a:bodyPr>
            <a:normAutofit/>
          </a:bodyPr>
          <a:lstStyle/>
          <a:p>
            <a:pPr marL="0" indent="0" algn="ctr"/>
            <a:r>
              <a:rPr lang="en-US" sz="3600" dirty="0"/>
              <a:t>Public Health Accreditation Board</a:t>
            </a:r>
          </a:p>
          <a:p>
            <a:pPr marL="0" indent="0" algn="ctr"/>
            <a:r>
              <a:rPr lang="en-US" sz="3600" dirty="0"/>
              <a:t>1600 Duke Street, Suite 200</a:t>
            </a:r>
          </a:p>
          <a:p>
            <a:pPr marL="0" indent="0" algn="ctr"/>
            <a:r>
              <a:rPr lang="en-US" sz="3600" dirty="0"/>
              <a:t>Alexandria, VA 22314</a:t>
            </a:r>
          </a:p>
          <a:p>
            <a:pPr marL="0" indent="0" algn="ctr"/>
            <a:r>
              <a:rPr lang="en-US" sz="3600" dirty="0"/>
              <a:t>T: 703.778.4549</a:t>
            </a:r>
          </a:p>
          <a:p>
            <a:pPr marL="0" indent="0" algn="ctr"/>
            <a:r>
              <a:rPr lang="en-US" sz="3600" dirty="0">
                <a:hlinkClick r:id="rId3"/>
              </a:rPr>
              <a:t>www.phaboard.org</a:t>
            </a:r>
            <a:endParaRPr lang="en-US" sz="3600" dirty="0"/>
          </a:p>
          <a:p>
            <a:endParaRPr lang="en-US" sz="2800" dirty="0"/>
          </a:p>
        </p:txBody>
      </p:sp>
    </p:spTree>
    <p:extLst>
      <p:ext uri="{BB962C8B-B14F-4D97-AF65-F5344CB8AC3E}">
        <p14:creationId xmlns:p14="http://schemas.microsoft.com/office/powerpoint/2010/main" val="3714983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dirty="0"/>
              <a:t>Introduction – </a:t>
            </a:r>
            <a:r>
              <a:rPr lang="en-US" sz="5400" i="1" dirty="0"/>
              <a:t>e</a:t>
            </a:r>
            <a:r>
              <a:rPr lang="en-US" sz="5400" dirty="0"/>
              <a:t>-PHAB</a:t>
            </a:r>
          </a:p>
        </p:txBody>
      </p:sp>
      <p:sp>
        <p:nvSpPr>
          <p:cNvPr id="3" name="Content Placeholder 2"/>
          <p:cNvSpPr>
            <a:spLocks noGrp="1"/>
          </p:cNvSpPr>
          <p:nvPr>
            <p:ph type="body" idx="1"/>
          </p:nvPr>
        </p:nvSpPr>
        <p:spPr/>
        <p:txBody>
          <a:bodyPr>
            <a:normAutofit/>
          </a:bodyPr>
          <a:lstStyle/>
          <a:p>
            <a:pPr>
              <a:buFont typeface="Wingdings 3" panose="05040102010807070707" pitchFamily="18" charset="2"/>
              <a:buChar char=""/>
            </a:pPr>
            <a:r>
              <a:rPr lang="en-US" sz="4000" dirty="0">
                <a:solidFill>
                  <a:schemeClr val="tx1"/>
                </a:solidFill>
              </a:rPr>
              <a:t>Paperless</a:t>
            </a:r>
          </a:p>
          <a:p>
            <a:pPr>
              <a:buFont typeface="Wingdings 3" panose="05040102010807070707" pitchFamily="18" charset="2"/>
              <a:buChar char=""/>
            </a:pPr>
            <a:r>
              <a:rPr lang="en-US" sz="4000" dirty="0">
                <a:solidFill>
                  <a:schemeClr val="tx1"/>
                </a:solidFill>
              </a:rPr>
              <a:t>Web-based</a:t>
            </a:r>
          </a:p>
          <a:p>
            <a:pPr>
              <a:buFont typeface="Wingdings 3" panose="05040102010807070707" pitchFamily="18" charset="2"/>
              <a:buChar char=""/>
            </a:pPr>
            <a:r>
              <a:rPr lang="en-US" sz="4000" dirty="0">
                <a:solidFill>
                  <a:schemeClr val="tx1"/>
                </a:solidFill>
              </a:rPr>
              <a:t>www.e-phab.org</a:t>
            </a:r>
          </a:p>
        </p:txBody>
      </p:sp>
    </p:spTree>
    <p:extLst>
      <p:ext uri="{BB962C8B-B14F-4D97-AF65-F5344CB8AC3E}">
        <p14:creationId xmlns:p14="http://schemas.microsoft.com/office/powerpoint/2010/main" val="19007186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1D7AE02-AE64-46F8-8B4C-8547CAB174D3}"/>
              </a:ext>
            </a:extLst>
          </p:cNvPr>
          <p:cNvPicPr>
            <a:picLocks noChangeAspect="1"/>
          </p:cNvPicPr>
          <p:nvPr/>
        </p:nvPicPr>
        <p:blipFill rotWithShape="1">
          <a:blip r:embed="rId3"/>
          <a:srcRect l="8355" r="979" b="1"/>
          <a:stretch/>
        </p:blipFill>
        <p:spPr>
          <a:xfrm>
            <a:off x="20" y="10"/>
            <a:ext cx="12191980" cy="6857990"/>
          </a:xfrm>
          <a:prstGeom prst="rect">
            <a:avLst/>
          </a:prstGeom>
          <a:noFill/>
        </p:spPr>
      </p:pic>
    </p:spTree>
    <p:extLst>
      <p:ext uri="{BB962C8B-B14F-4D97-AF65-F5344CB8AC3E}">
        <p14:creationId xmlns:p14="http://schemas.microsoft.com/office/powerpoint/2010/main" val="36229669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1"/>
            <a:ext cx="11049000" cy="1325563"/>
          </a:xfrm>
        </p:spPr>
        <p:txBody>
          <a:bodyPr>
            <a:noAutofit/>
          </a:bodyPr>
          <a:lstStyle/>
          <a:p>
            <a:pPr>
              <a:lnSpc>
                <a:spcPct val="100000"/>
              </a:lnSpc>
              <a:buNone/>
            </a:pPr>
            <a:r>
              <a:rPr lang="en-US" sz="4900" dirty="0"/>
              <a:t>What is Public Health Accreditation?</a:t>
            </a:r>
          </a:p>
        </p:txBody>
      </p:sp>
      <p:sp>
        <p:nvSpPr>
          <p:cNvPr id="3" name="Content Placeholder 2"/>
          <p:cNvSpPr txBox="1">
            <a:spLocks/>
          </p:cNvSpPr>
          <p:nvPr/>
        </p:nvSpPr>
        <p:spPr>
          <a:xfrm>
            <a:off x="381000" y="2133601"/>
            <a:ext cx="9829800" cy="3809999"/>
          </a:xfrm>
          <a:prstGeom prst="rect">
            <a:avLst/>
          </a:prstGeom>
        </p:spPr>
        <p:txBody>
          <a:bodyPr>
            <a:noAutofit/>
          </a:bodyPr>
          <a:lst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a:lstStyle>
          <a:p>
            <a:pPr>
              <a:buClr>
                <a:schemeClr val="tx1"/>
              </a:buClr>
              <a:buFont typeface="Wingdings 3" panose="05040102010807070707" pitchFamily="18" charset="2"/>
              <a:buChar char=""/>
            </a:pPr>
            <a:r>
              <a:rPr lang="en-US" sz="4000" dirty="0">
                <a:solidFill>
                  <a:schemeClr val="tx1"/>
                </a:solidFill>
              </a:rPr>
              <a:t>Measurement of Performance</a:t>
            </a:r>
          </a:p>
          <a:p>
            <a:pPr>
              <a:buClr>
                <a:schemeClr val="tx1"/>
              </a:buClr>
              <a:buFont typeface="Wingdings 3" panose="05040102010807070707" pitchFamily="18" charset="2"/>
              <a:buChar char=""/>
            </a:pPr>
            <a:r>
              <a:rPr lang="en-US" sz="4000" dirty="0">
                <a:solidFill>
                  <a:schemeClr val="tx1"/>
                </a:solidFill>
              </a:rPr>
              <a:t>Recognition of Achievement</a:t>
            </a:r>
          </a:p>
          <a:p>
            <a:pPr>
              <a:buClr>
                <a:schemeClr val="tx1"/>
              </a:buClr>
              <a:buFont typeface="Wingdings 3" panose="05040102010807070707" pitchFamily="18" charset="2"/>
              <a:buChar char=""/>
            </a:pPr>
            <a:r>
              <a:rPr lang="en-US" sz="4000" dirty="0">
                <a:solidFill>
                  <a:schemeClr val="tx1"/>
                </a:solidFill>
              </a:rPr>
              <a:t>Continual Development of Standards</a:t>
            </a:r>
          </a:p>
        </p:txBody>
      </p:sp>
    </p:spTree>
    <p:extLst>
      <p:ext uri="{BB962C8B-B14F-4D97-AF65-F5344CB8AC3E}">
        <p14:creationId xmlns:p14="http://schemas.microsoft.com/office/powerpoint/2010/main" val="11333682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dirty="0"/>
              <a:t>What is PHAB?</a:t>
            </a:r>
          </a:p>
        </p:txBody>
      </p:sp>
      <p:sp>
        <p:nvSpPr>
          <p:cNvPr id="3" name="Content Placeholder 2"/>
          <p:cNvSpPr>
            <a:spLocks noGrp="1"/>
          </p:cNvSpPr>
          <p:nvPr>
            <p:ph type="body" idx="1"/>
          </p:nvPr>
        </p:nvSpPr>
        <p:spPr/>
        <p:txBody>
          <a:bodyPr>
            <a:normAutofit/>
          </a:bodyPr>
          <a:lstStyle/>
          <a:p>
            <a:pPr>
              <a:buFont typeface="Wingdings 3" panose="05040102010807070707" pitchFamily="18" charset="2"/>
              <a:buChar char=""/>
            </a:pPr>
            <a:r>
              <a:rPr lang="en-US" sz="4000" dirty="0">
                <a:solidFill>
                  <a:schemeClr val="tx1"/>
                </a:solidFill>
              </a:rPr>
              <a:t>Non-Profit Organization</a:t>
            </a:r>
          </a:p>
          <a:p>
            <a:pPr>
              <a:buFont typeface="Wingdings 3" panose="05040102010807070707" pitchFamily="18" charset="2"/>
              <a:buChar char=""/>
            </a:pPr>
            <a:r>
              <a:rPr lang="en-US" sz="4000" dirty="0">
                <a:solidFill>
                  <a:schemeClr val="tx1"/>
                </a:solidFill>
              </a:rPr>
              <a:t>Chartered in 2007</a:t>
            </a:r>
          </a:p>
          <a:p>
            <a:pPr>
              <a:buFont typeface="Wingdings 3" panose="05040102010807070707" pitchFamily="18" charset="2"/>
              <a:buChar char=""/>
            </a:pPr>
            <a:r>
              <a:rPr lang="en-US" sz="4000" dirty="0">
                <a:solidFill>
                  <a:schemeClr val="tx1"/>
                </a:solidFill>
              </a:rPr>
              <a:t>Launched in 2011</a:t>
            </a:r>
          </a:p>
          <a:p>
            <a:pPr>
              <a:buFont typeface="Wingdings 3" panose="05040102010807070707" pitchFamily="18" charset="2"/>
              <a:buChar char=""/>
            </a:pPr>
            <a:r>
              <a:rPr lang="en-US" sz="4000" dirty="0">
                <a:solidFill>
                  <a:schemeClr val="tx1"/>
                </a:solidFill>
              </a:rPr>
              <a:t>Administers Accreditation</a:t>
            </a:r>
          </a:p>
        </p:txBody>
      </p:sp>
    </p:spTree>
    <p:extLst>
      <p:ext uri="{BB962C8B-B14F-4D97-AF65-F5344CB8AC3E}">
        <p14:creationId xmlns:p14="http://schemas.microsoft.com/office/powerpoint/2010/main" val="32474294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95450" y="2151727"/>
            <a:ext cx="8801100" cy="2554545"/>
          </a:xfrm>
          <a:prstGeom prst="rect">
            <a:avLst/>
          </a:prstGeom>
          <a:solidFill>
            <a:srgbClr val="064980"/>
          </a:solidFill>
          <a:ln w="38100">
            <a:solidFill>
              <a:schemeClr val="tx1"/>
            </a:solidFill>
          </a:ln>
          <a:effectLst/>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buNone/>
            </a:pPr>
            <a:r>
              <a:rPr lang="en-US" sz="4000" b="1" dirty="0">
                <a:ln w="1905"/>
                <a:solidFill>
                  <a:schemeClr val="bg1"/>
                </a:solidFill>
                <a:effectLst>
                  <a:innerShdw blurRad="69850" dist="43180" dir="5400000">
                    <a:srgbClr val="000000">
                      <a:alpha val="65000"/>
                    </a:srgbClr>
                  </a:innerShdw>
                </a:effectLst>
              </a:rPr>
              <a:t>Accreditation requires an on-going health departmental commitment to quality improvement and adherence to national standards.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5C57135C-0543-44DC-B4A7-C2C7782EC7F4}"/>
              </a:ext>
            </a:extLst>
          </p:cNvPr>
          <p:cNvGraphicFramePr>
            <a:graphicFrameLocks noGrp="1"/>
          </p:cNvGraphicFramePr>
          <p:nvPr>
            <p:extLst>
              <p:ext uri="{D42A27DB-BD31-4B8C-83A1-F6EECF244321}">
                <p14:modId xmlns:p14="http://schemas.microsoft.com/office/powerpoint/2010/main" val="1677250658"/>
              </p:ext>
            </p:extLst>
          </p:nvPr>
        </p:nvGraphicFramePr>
        <p:xfrm>
          <a:off x="457200" y="762000"/>
          <a:ext cx="10820400" cy="4926076"/>
        </p:xfrm>
        <a:graphic>
          <a:graphicData uri="http://schemas.openxmlformats.org/drawingml/2006/table">
            <a:tbl>
              <a:tblPr bandRow="1">
                <a:tableStyleId>{AF606853-7671-496A-8E4F-DF71F8EC918B}</a:tableStyleId>
              </a:tblPr>
              <a:tblGrid>
                <a:gridCol w="1981200">
                  <a:extLst>
                    <a:ext uri="{9D8B030D-6E8A-4147-A177-3AD203B41FA5}">
                      <a16:colId xmlns:a16="http://schemas.microsoft.com/office/drawing/2014/main" val="434609442"/>
                    </a:ext>
                  </a:extLst>
                </a:gridCol>
                <a:gridCol w="8839200">
                  <a:extLst>
                    <a:ext uri="{9D8B030D-6E8A-4147-A177-3AD203B41FA5}">
                      <a16:colId xmlns:a16="http://schemas.microsoft.com/office/drawing/2014/main" val="1045382336"/>
                    </a:ext>
                  </a:extLst>
                </a:gridCol>
              </a:tblGrid>
              <a:tr h="1602842">
                <a:tc>
                  <a:txBody>
                    <a:bodyPr/>
                    <a:lstStyle/>
                    <a:p>
                      <a:pPr marL="0" marR="47625" algn="ctr">
                        <a:lnSpc>
                          <a:spcPct val="107000"/>
                        </a:lnSpc>
                        <a:spcBef>
                          <a:spcPts val="0"/>
                        </a:spcBef>
                        <a:spcAft>
                          <a:spcPts val="800"/>
                        </a:spcAft>
                      </a:pPr>
                      <a:r>
                        <a:rPr lang="en-US" sz="3600" dirty="0">
                          <a:solidFill>
                            <a:schemeClr val="bg1"/>
                          </a:solidFill>
                          <a:effectLst/>
                        </a:rPr>
                        <a:t>Vision</a:t>
                      </a:r>
                      <a:endParaRPr lang="en-US" sz="3600" dirty="0">
                        <a:solidFill>
                          <a:schemeClr val="bg1"/>
                        </a:solidFill>
                        <a:effectLst/>
                        <a:latin typeface="Calibri" panose="020F0502020204030204" pitchFamily="34" charset="0"/>
                        <a:ea typeface="Calibri" panose="020F0502020204030204" pitchFamily="34" charset="0"/>
                      </a:endParaRPr>
                    </a:p>
                  </a:txBody>
                  <a:tcPr marL="68580" marR="68580" marT="0" marB="0"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064980"/>
                    </a:solidFill>
                  </a:tcPr>
                </a:tc>
                <a:tc>
                  <a:txBody>
                    <a:bodyPr/>
                    <a:lstStyle/>
                    <a:p>
                      <a:pPr marL="457200" marR="728980">
                        <a:lnSpc>
                          <a:spcPct val="107000"/>
                        </a:lnSpc>
                        <a:spcBef>
                          <a:spcPts val="0"/>
                        </a:spcBef>
                        <a:spcAft>
                          <a:spcPts val="800"/>
                        </a:spcAft>
                      </a:pPr>
                      <a:r>
                        <a:rPr lang="en-US" sz="2800" dirty="0">
                          <a:solidFill>
                            <a:schemeClr val="bg1"/>
                          </a:solidFill>
                          <a:effectLst/>
                        </a:rPr>
                        <a:t> </a:t>
                      </a:r>
                    </a:p>
                    <a:p>
                      <a:pPr marL="457200" marR="0">
                        <a:lnSpc>
                          <a:spcPct val="107000"/>
                        </a:lnSpc>
                        <a:spcBef>
                          <a:spcPts val="0"/>
                        </a:spcBef>
                        <a:spcAft>
                          <a:spcPts val="800"/>
                        </a:spcAft>
                      </a:pPr>
                      <a:r>
                        <a:rPr lang="en-US" sz="2800" dirty="0">
                          <a:solidFill>
                            <a:schemeClr val="bg1"/>
                          </a:solidFill>
                          <a:effectLst/>
                        </a:rPr>
                        <a:t>A high-performing governmental public health system that supports all people living their   healthiest lives.</a:t>
                      </a:r>
                    </a:p>
                    <a:p>
                      <a:pPr marL="457200" marR="0">
                        <a:lnSpc>
                          <a:spcPct val="107000"/>
                        </a:lnSpc>
                        <a:spcBef>
                          <a:spcPts val="0"/>
                        </a:spcBef>
                        <a:spcAft>
                          <a:spcPts val="800"/>
                        </a:spcAft>
                      </a:pPr>
                      <a:r>
                        <a:rPr lang="en-US" sz="2800" dirty="0">
                          <a:solidFill>
                            <a:schemeClr val="bg1"/>
                          </a:solidFill>
                          <a:effectLst/>
                        </a:rPr>
                        <a:t> </a:t>
                      </a:r>
                      <a:endParaRPr lang="en-US" sz="2800" dirty="0">
                        <a:solidFill>
                          <a:schemeClr val="bg1"/>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solidFill>
                      <a:srgbClr val="064980"/>
                    </a:solidFill>
                  </a:tcPr>
                </a:tc>
                <a:extLst>
                  <a:ext uri="{0D108BD9-81ED-4DB2-BD59-A6C34878D82A}">
                    <a16:rowId xmlns:a16="http://schemas.microsoft.com/office/drawing/2014/main" val="1097221195"/>
                  </a:ext>
                </a:extLst>
              </a:tr>
              <a:tr h="1602842">
                <a:tc>
                  <a:txBody>
                    <a:bodyPr/>
                    <a:lstStyle/>
                    <a:p>
                      <a:pPr marL="0" marR="47625" algn="ctr">
                        <a:lnSpc>
                          <a:spcPct val="107000"/>
                        </a:lnSpc>
                        <a:spcBef>
                          <a:spcPts val="0"/>
                        </a:spcBef>
                        <a:spcAft>
                          <a:spcPts val="800"/>
                        </a:spcAft>
                      </a:pPr>
                      <a:r>
                        <a:rPr lang="en-US" sz="3600" dirty="0">
                          <a:solidFill>
                            <a:schemeClr val="bg1"/>
                          </a:solidFill>
                          <a:effectLst/>
                        </a:rPr>
                        <a:t>Mission</a:t>
                      </a:r>
                      <a:endParaRPr lang="en-US" sz="3600" dirty="0">
                        <a:solidFill>
                          <a:schemeClr val="bg1"/>
                        </a:solidFill>
                        <a:effectLst/>
                        <a:latin typeface="Calibri" panose="020F0502020204030204" pitchFamily="34" charset="0"/>
                        <a:ea typeface="Calibri" panose="020F0502020204030204" pitchFamily="34" charset="0"/>
                      </a:endParaRPr>
                    </a:p>
                  </a:txBody>
                  <a:tcPr marL="68580" marR="68580" marT="0" marB="0"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064980"/>
                    </a:solidFill>
                  </a:tcPr>
                </a:tc>
                <a:tc>
                  <a:txBody>
                    <a:bodyPr/>
                    <a:lstStyle/>
                    <a:p>
                      <a:pPr marL="457200" marR="0">
                        <a:lnSpc>
                          <a:spcPct val="107000"/>
                        </a:lnSpc>
                        <a:spcBef>
                          <a:spcPts val="0"/>
                        </a:spcBef>
                        <a:spcAft>
                          <a:spcPts val="800"/>
                        </a:spcAft>
                      </a:pPr>
                      <a:r>
                        <a:rPr lang="en-US" sz="2800" dirty="0">
                          <a:solidFill>
                            <a:schemeClr val="bg1"/>
                          </a:solidFill>
                          <a:effectLst/>
                        </a:rPr>
                        <a:t> </a:t>
                      </a:r>
                    </a:p>
                    <a:p>
                      <a:pPr marL="457200" marR="0">
                        <a:lnSpc>
                          <a:spcPct val="107000"/>
                        </a:lnSpc>
                        <a:spcBef>
                          <a:spcPts val="0"/>
                        </a:spcBef>
                        <a:spcAft>
                          <a:spcPts val="800"/>
                        </a:spcAft>
                      </a:pPr>
                      <a:r>
                        <a:rPr lang="en-US" sz="2800" dirty="0">
                          <a:solidFill>
                            <a:schemeClr val="bg1"/>
                          </a:solidFill>
                          <a:effectLst/>
                        </a:rPr>
                        <a:t>Advance and transform public health practice by championing performance improvement, strong infrastructure, and innovation. </a:t>
                      </a:r>
                    </a:p>
                    <a:p>
                      <a:pPr marL="457200" marR="0">
                        <a:lnSpc>
                          <a:spcPct val="107000"/>
                        </a:lnSpc>
                        <a:spcBef>
                          <a:spcPts val="0"/>
                        </a:spcBef>
                        <a:spcAft>
                          <a:spcPts val="800"/>
                        </a:spcAft>
                      </a:pPr>
                      <a:r>
                        <a:rPr lang="en-US" sz="2800" dirty="0">
                          <a:solidFill>
                            <a:schemeClr val="bg1"/>
                          </a:solidFill>
                          <a:effectLst/>
                        </a:rPr>
                        <a:t> </a:t>
                      </a:r>
                      <a:endParaRPr lang="en-US" sz="2800" dirty="0">
                        <a:solidFill>
                          <a:schemeClr val="bg1"/>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rgbClr val="064980"/>
                    </a:solidFill>
                  </a:tcPr>
                </a:tc>
                <a:extLst>
                  <a:ext uri="{0D108BD9-81ED-4DB2-BD59-A6C34878D82A}">
                    <a16:rowId xmlns:a16="http://schemas.microsoft.com/office/drawing/2014/main" val="2070163757"/>
                  </a:ext>
                </a:extLst>
              </a:tr>
            </a:tbl>
          </a:graphicData>
        </a:graphic>
      </p:graphicFrame>
    </p:spTree>
    <p:extLst>
      <p:ext uri="{BB962C8B-B14F-4D97-AF65-F5344CB8AC3E}">
        <p14:creationId xmlns:p14="http://schemas.microsoft.com/office/powerpoint/2010/main" val="3112094190"/>
      </p:ext>
    </p:extLst>
  </p:cSld>
  <p:clrMapOvr>
    <a:masterClrMapping/>
  </p:clrMapOvr>
</p:sld>
</file>

<file path=ppt/theme/theme1.xml><?xml version="1.0" encoding="utf-8"?>
<a:theme xmlns:a="http://schemas.openxmlformats.org/drawingml/2006/main" name="PHAB 1">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HAB Template 2019" id="{618DBD95-C5DC-4DB0-A5FF-1EBCFCCB44DA}" vid="{21498B13-459E-474E-9275-EB69A049AFFB}"/>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63B823E041B9D469270E59863D740A2" ma:contentTypeVersion="11" ma:contentTypeDescription="Create a new document." ma:contentTypeScope="" ma:versionID="f5a0ad12db2e42d81331709237c7207a">
  <xsd:schema xmlns:xsd="http://www.w3.org/2001/XMLSchema" xmlns:xs="http://www.w3.org/2001/XMLSchema" xmlns:p="http://schemas.microsoft.com/office/2006/metadata/properties" xmlns:ns2="2a761cf9-0e25-4893-a9bd-db14c3a8bbcb" xmlns:ns3="3d81b79f-e556-4ff4-9933-20836958d330" targetNamespace="http://schemas.microsoft.com/office/2006/metadata/properties" ma:root="true" ma:fieldsID="eedce1685d46d8c3b453af70fceb7e5c" ns2:_="" ns3:_="">
    <xsd:import namespace="2a761cf9-0e25-4893-a9bd-db14c3a8bbcb"/>
    <xsd:import namespace="3d81b79f-e556-4ff4-9933-20836958d33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a761cf9-0e25-4893-a9bd-db14c3a8bbc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d81b79f-e556-4ff4-9933-20836958d330"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3d81b79f-e556-4ff4-9933-20836958d330">
      <UserInfo>
        <DisplayName>Brittan Williams</DisplayName>
        <AccountId>180</AccountId>
        <AccountType/>
      </UserInfo>
    </SharedWithUsers>
  </documentManagement>
</p:properties>
</file>

<file path=customXml/itemProps1.xml><?xml version="1.0" encoding="utf-8"?>
<ds:datastoreItem xmlns:ds="http://schemas.openxmlformats.org/officeDocument/2006/customXml" ds:itemID="{E38F4039-7B6E-43EB-A139-A4EBA608F89D}">
  <ds:schemaRefs>
    <ds:schemaRef ds:uri="http://schemas.microsoft.com/sharepoint/v3/contenttype/forms"/>
  </ds:schemaRefs>
</ds:datastoreItem>
</file>

<file path=customXml/itemProps2.xml><?xml version="1.0" encoding="utf-8"?>
<ds:datastoreItem xmlns:ds="http://schemas.openxmlformats.org/officeDocument/2006/customXml" ds:itemID="{519FB9C5-BD60-48D0-9BD3-29C93245622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a761cf9-0e25-4893-a9bd-db14c3a8bbcb"/>
    <ds:schemaRef ds:uri="3d81b79f-e556-4ff4-9933-20836958d33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27E61AE-CB93-4DBD-8614-D05C97F77ED1}">
  <ds:schemaRefs>
    <ds:schemaRef ds:uri="http://schemas.microsoft.com/office/2006/metadata/properties"/>
    <ds:schemaRef ds:uri="http://schemas.microsoft.com/office/infopath/2007/PartnerControls"/>
    <ds:schemaRef ds:uri="3d81b79f-e556-4ff4-9933-20836958d330"/>
  </ds:schemaRefs>
</ds:datastoreItem>
</file>

<file path=docProps/app.xml><?xml version="1.0" encoding="utf-8"?>
<Properties xmlns="http://schemas.openxmlformats.org/officeDocument/2006/extended-properties" xmlns:vt="http://schemas.openxmlformats.org/officeDocument/2006/docPropsVTypes">
  <Template>PHAB Template 2019</Template>
  <TotalTime>16219</TotalTime>
  <Words>3350</Words>
  <Application>Microsoft Office PowerPoint</Application>
  <PresentationFormat>Widescreen</PresentationFormat>
  <Paragraphs>347</Paragraphs>
  <Slides>33</Slides>
  <Notes>31</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PHAB 1</vt:lpstr>
      <vt:lpstr>PHAB Slide Set</vt:lpstr>
      <vt:lpstr>An Introduction to PHAB Accreditation</vt:lpstr>
      <vt:lpstr>Introduction – What it Takes</vt:lpstr>
      <vt:lpstr>Introduction – e-PHAB</vt:lpstr>
      <vt:lpstr>PowerPoint Presentation</vt:lpstr>
      <vt:lpstr>What is Public Health Accreditation?</vt:lpstr>
      <vt:lpstr>What is PHAB?</vt:lpstr>
      <vt:lpstr>PowerPoint Presentation</vt:lpstr>
      <vt:lpstr>PowerPoint Presentation</vt:lpstr>
      <vt:lpstr>Accreditation looks at:</vt:lpstr>
      <vt:lpstr>Why Seek Accreditation?</vt:lpstr>
      <vt:lpstr>Of Those Surveyed…</vt:lpstr>
      <vt:lpstr>Of Those Surveyed…</vt:lpstr>
      <vt:lpstr>Quotes from the Field</vt:lpstr>
      <vt:lpstr>Accreditation Process Steps</vt:lpstr>
      <vt:lpstr>Accreditation Coordinator</vt:lpstr>
      <vt:lpstr>Readiness Checklists</vt:lpstr>
      <vt:lpstr>Online Orientation</vt:lpstr>
      <vt:lpstr>Registration</vt:lpstr>
      <vt:lpstr>Application</vt:lpstr>
      <vt:lpstr>Plans &amp; Systems</vt:lpstr>
      <vt:lpstr>Standards &amp; Measures Version 1.5</vt:lpstr>
      <vt:lpstr>Standards &amp; Measures Version 1.5</vt:lpstr>
      <vt:lpstr>Structural Framework of the Standards &amp; Measures</vt:lpstr>
      <vt:lpstr>Twelve Domains</vt:lpstr>
      <vt:lpstr>Measures for:</vt:lpstr>
      <vt:lpstr>Documentation Submission</vt:lpstr>
      <vt:lpstr>The Site Visit</vt:lpstr>
      <vt:lpstr>Accreditation Decision</vt:lpstr>
      <vt:lpstr>PHAB can help with:</vt:lpstr>
      <vt:lpstr>Technical Assistance</vt:lpstr>
      <vt:lpstr>Resources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John J. Presenter</dc:title>
  <dc:creator>ddavis</dc:creator>
  <cp:lastModifiedBy>David Stone</cp:lastModifiedBy>
  <cp:revision>573</cp:revision>
  <cp:lastPrinted>2011-08-26T17:11:23Z</cp:lastPrinted>
  <dcterms:created xsi:type="dcterms:W3CDTF">2011-08-05T19:46:24Z</dcterms:created>
  <dcterms:modified xsi:type="dcterms:W3CDTF">2021-03-22T15:38:58Z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0x010100F63B823E041B9D469270E59863D740A2</vt:lpwstr>
  </property>
</Properties>
</file>